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62"/>
  </p:notesMasterIdLst>
  <p:sldIdLst>
    <p:sldId id="256" r:id="rId2"/>
    <p:sldId id="257" r:id="rId3"/>
    <p:sldId id="271" r:id="rId4"/>
    <p:sldId id="258" r:id="rId5"/>
    <p:sldId id="259" r:id="rId6"/>
    <p:sldId id="260" r:id="rId7"/>
    <p:sldId id="262" r:id="rId8"/>
    <p:sldId id="261" r:id="rId9"/>
    <p:sldId id="276" r:id="rId10"/>
    <p:sldId id="263" r:id="rId11"/>
    <p:sldId id="264" r:id="rId12"/>
    <p:sldId id="265" r:id="rId13"/>
    <p:sldId id="266" r:id="rId14"/>
    <p:sldId id="267" r:id="rId15"/>
    <p:sldId id="269" r:id="rId16"/>
    <p:sldId id="321" r:id="rId17"/>
    <p:sldId id="270" r:id="rId18"/>
    <p:sldId id="268" r:id="rId19"/>
    <p:sldId id="272" r:id="rId20"/>
    <p:sldId id="289" r:id="rId21"/>
    <p:sldId id="273" r:id="rId22"/>
    <p:sldId id="274" r:id="rId23"/>
    <p:sldId id="275" r:id="rId24"/>
    <p:sldId id="283" r:id="rId25"/>
    <p:sldId id="277" r:id="rId26"/>
    <p:sldId id="278" r:id="rId27"/>
    <p:sldId id="315" r:id="rId28"/>
    <p:sldId id="319" r:id="rId29"/>
    <p:sldId id="320" r:id="rId30"/>
    <p:sldId id="279" r:id="rId31"/>
    <p:sldId id="284" r:id="rId32"/>
    <p:sldId id="285" r:id="rId33"/>
    <p:sldId id="286" r:id="rId34"/>
    <p:sldId id="287" r:id="rId35"/>
    <p:sldId id="288" r:id="rId36"/>
    <p:sldId id="281" r:id="rId37"/>
    <p:sldId id="298" r:id="rId38"/>
    <p:sldId id="290" r:id="rId39"/>
    <p:sldId id="300" r:id="rId40"/>
    <p:sldId id="301" r:id="rId41"/>
    <p:sldId id="295" r:id="rId42"/>
    <p:sldId id="303" r:id="rId43"/>
    <p:sldId id="304" r:id="rId44"/>
    <p:sldId id="305" r:id="rId45"/>
    <p:sldId id="307" r:id="rId46"/>
    <p:sldId id="306" r:id="rId47"/>
    <p:sldId id="308" r:id="rId48"/>
    <p:sldId id="310" r:id="rId49"/>
    <p:sldId id="309" r:id="rId50"/>
    <p:sldId id="299" r:id="rId51"/>
    <p:sldId id="292" r:id="rId52"/>
    <p:sldId id="293" r:id="rId53"/>
    <p:sldId id="294" r:id="rId54"/>
    <p:sldId id="302" r:id="rId55"/>
    <p:sldId id="296" r:id="rId56"/>
    <p:sldId id="297" r:id="rId57"/>
    <p:sldId id="312" r:id="rId58"/>
    <p:sldId id="313" r:id="rId59"/>
    <p:sldId id="314" r:id="rId60"/>
    <p:sldId id="31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7C67F-DF87-4BE8-B19A-335742F84A46}" v="720" dt="2024-07-31T22:44:02.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738" autoAdjust="0"/>
  </p:normalViewPr>
  <p:slideViewPr>
    <p:cSldViewPr snapToGrid="0">
      <p:cViewPr varScale="1">
        <p:scale>
          <a:sx n="85" d="100"/>
          <a:sy n="85" d="100"/>
        </p:scale>
        <p:origin x="562" y="53"/>
      </p:cViewPr>
      <p:guideLst/>
    </p:cSldViewPr>
  </p:slideViewPr>
  <p:notesTextViewPr>
    <p:cViewPr>
      <p:scale>
        <a:sx n="1" d="1"/>
        <a:sy n="1" d="1"/>
      </p:scale>
      <p:origin x="0" y="0"/>
    </p:cViewPr>
  </p:notesTextViewPr>
  <p:notesViewPr>
    <p:cSldViewPr snapToGrid="0">
      <p:cViewPr varScale="1">
        <p:scale>
          <a:sx n="86" d="100"/>
          <a:sy n="86" d="100"/>
        </p:scale>
        <p:origin x="2669"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ne Smith" userId="1dcc6a5b66e29d58" providerId="LiveId" clId="{540A7317-3735-48C2-B8CE-F3D4D545A52F}"/>
    <pc:docChg chg="undo custSel addSld delSld modSld sldOrd">
      <pc:chgData name="Janine Smith" userId="1dcc6a5b66e29d58" providerId="LiveId" clId="{540A7317-3735-48C2-B8CE-F3D4D545A52F}" dt="2024-08-01T19:32:18.939" v="15531" actId="20577"/>
      <pc:docMkLst>
        <pc:docMk/>
      </pc:docMkLst>
      <pc:sldChg chg="addSp delSp modSp mod setBg">
        <pc:chgData name="Janine Smith" userId="1dcc6a5b66e29d58" providerId="LiveId" clId="{540A7317-3735-48C2-B8CE-F3D4D545A52F}" dt="2024-07-26T20:23:18.129" v="13892" actId="26606"/>
        <pc:sldMkLst>
          <pc:docMk/>
          <pc:sldMk cId="2794071547" sldId="256"/>
        </pc:sldMkLst>
        <pc:spChg chg="mod">
          <ac:chgData name="Janine Smith" userId="1dcc6a5b66e29d58" providerId="LiveId" clId="{540A7317-3735-48C2-B8CE-F3D4D545A52F}" dt="2024-07-26T20:23:18.129" v="13892" actId="26606"/>
          <ac:spMkLst>
            <pc:docMk/>
            <pc:sldMk cId="2794071547" sldId="256"/>
            <ac:spMk id="2" creationId="{FC713FCE-D7DC-557E-0179-F62D6F4E4E5D}"/>
          </ac:spMkLst>
        </pc:spChg>
        <pc:spChg chg="mod">
          <ac:chgData name="Janine Smith" userId="1dcc6a5b66e29d58" providerId="LiveId" clId="{540A7317-3735-48C2-B8CE-F3D4D545A52F}" dt="2024-07-26T20:23:18.129" v="13892" actId="26606"/>
          <ac:spMkLst>
            <pc:docMk/>
            <pc:sldMk cId="2794071547" sldId="256"/>
            <ac:spMk id="3" creationId="{CAB5596A-8CA9-11CF-87CF-71AE4E4C91E3}"/>
          </ac:spMkLst>
        </pc:spChg>
        <pc:spChg chg="mod ord">
          <ac:chgData name="Janine Smith" userId="1dcc6a5b66e29d58" providerId="LiveId" clId="{540A7317-3735-48C2-B8CE-F3D4D545A52F}" dt="2024-07-26T20:23:18.129" v="13892" actId="26606"/>
          <ac:spMkLst>
            <pc:docMk/>
            <pc:sldMk cId="2794071547" sldId="256"/>
            <ac:spMk id="6" creationId="{415DE346-CDF9-70FE-DF0C-B73BD17891C7}"/>
          </ac:spMkLst>
        </pc:spChg>
        <pc:spChg chg="add">
          <ac:chgData name="Janine Smith" userId="1dcc6a5b66e29d58" providerId="LiveId" clId="{540A7317-3735-48C2-B8CE-F3D4D545A52F}" dt="2024-07-26T20:23:18.129" v="13892" actId="26606"/>
          <ac:spMkLst>
            <pc:docMk/>
            <pc:sldMk cId="2794071547" sldId="256"/>
            <ac:spMk id="18" creationId="{2CE4F249-AC71-406E-8410-03E1C8809E6D}"/>
          </ac:spMkLst>
        </pc:spChg>
        <pc:grpChg chg="add del">
          <ac:chgData name="Janine Smith" userId="1dcc6a5b66e29d58" providerId="LiveId" clId="{540A7317-3735-48C2-B8CE-F3D4D545A52F}" dt="2024-07-26T20:23:18.129" v="13892" actId="26606"/>
          <ac:grpSpMkLst>
            <pc:docMk/>
            <pc:sldMk cId="2794071547" sldId="256"/>
            <ac:grpSpMk id="10" creationId="{0C5EAE72-3D24-4A03-9BDF-FBE8C100AF82}"/>
          </ac:grpSpMkLst>
        </pc:grpChg>
        <pc:picChg chg="add mod">
          <ac:chgData name="Janine Smith" userId="1dcc6a5b66e29d58" providerId="LiveId" clId="{540A7317-3735-48C2-B8CE-F3D4D545A52F}" dt="2024-07-26T20:23:18.129" v="13892" actId="26606"/>
          <ac:picMkLst>
            <pc:docMk/>
            <pc:sldMk cId="2794071547" sldId="256"/>
            <ac:picMk id="4" creationId="{9A97D304-3A19-A25F-CEDF-3A47BC4621A4}"/>
          </ac:picMkLst>
        </pc:picChg>
        <pc:picChg chg="add mod">
          <ac:chgData name="Janine Smith" userId="1dcc6a5b66e29d58" providerId="LiveId" clId="{540A7317-3735-48C2-B8CE-F3D4D545A52F}" dt="2024-07-26T20:23:18.129" v="13892" actId="26606"/>
          <ac:picMkLst>
            <pc:docMk/>
            <pc:sldMk cId="2794071547" sldId="256"/>
            <ac:picMk id="5" creationId="{5CD110DC-923B-6915-1E06-90636C2914E4}"/>
          </ac:picMkLst>
        </pc:picChg>
      </pc:sldChg>
      <pc:sldChg chg="modSp mod">
        <pc:chgData name="Janine Smith" userId="1dcc6a5b66e29d58" providerId="LiveId" clId="{540A7317-3735-48C2-B8CE-F3D4D545A52F}" dt="2024-08-01T19:13:32.064" v="14659" actId="1076"/>
        <pc:sldMkLst>
          <pc:docMk/>
          <pc:sldMk cId="3553530099" sldId="257"/>
        </pc:sldMkLst>
        <pc:spChg chg="mod">
          <ac:chgData name="Janine Smith" userId="1dcc6a5b66e29d58" providerId="LiveId" clId="{540A7317-3735-48C2-B8CE-F3D4D545A52F}" dt="2024-07-22T20:49:28.810" v="22"/>
          <ac:spMkLst>
            <pc:docMk/>
            <pc:sldMk cId="3553530099" sldId="257"/>
            <ac:spMk id="2" creationId="{7BA6F37D-A984-B11D-EAE8-2C58006E99A0}"/>
          </ac:spMkLst>
        </pc:spChg>
        <pc:spChg chg="mod">
          <ac:chgData name="Janine Smith" userId="1dcc6a5b66e29d58" providerId="LiveId" clId="{540A7317-3735-48C2-B8CE-F3D4D545A52F}" dt="2024-07-22T20:57:54.614" v="100" actId="403"/>
          <ac:spMkLst>
            <pc:docMk/>
            <pc:sldMk cId="3553530099" sldId="257"/>
            <ac:spMk id="3" creationId="{BC2AD66C-3596-F2DA-39F0-3571925779BA}"/>
          </ac:spMkLst>
        </pc:spChg>
        <pc:picChg chg="mod">
          <ac:chgData name="Janine Smith" userId="1dcc6a5b66e29d58" providerId="LiveId" clId="{540A7317-3735-48C2-B8CE-F3D4D545A52F}" dt="2024-08-01T19:13:32.064" v="14659" actId="1076"/>
          <ac:picMkLst>
            <pc:docMk/>
            <pc:sldMk cId="3553530099" sldId="257"/>
            <ac:picMk id="5" creationId="{1E2B0B63-CD52-D5D1-40CD-86E5AC98FFC8}"/>
          </ac:picMkLst>
        </pc:picChg>
      </pc:sldChg>
      <pc:sldChg chg="modSp mod">
        <pc:chgData name="Janine Smith" userId="1dcc6a5b66e29d58" providerId="LiveId" clId="{540A7317-3735-48C2-B8CE-F3D4D545A52F}" dt="2024-07-22T20:58:02.081" v="101" actId="403"/>
        <pc:sldMkLst>
          <pc:docMk/>
          <pc:sldMk cId="2813362568" sldId="258"/>
        </pc:sldMkLst>
        <pc:spChg chg="mod">
          <ac:chgData name="Janine Smith" userId="1dcc6a5b66e29d58" providerId="LiveId" clId="{540A7317-3735-48C2-B8CE-F3D4D545A52F}" dt="2024-07-22T20:49:28.810" v="22"/>
          <ac:spMkLst>
            <pc:docMk/>
            <pc:sldMk cId="2813362568" sldId="258"/>
            <ac:spMk id="2" creationId="{B343D89A-DE01-276A-25C8-A3CCEC697E25}"/>
          </ac:spMkLst>
        </pc:spChg>
        <pc:spChg chg="mod">
          <ac:chgData name="Janine Smith" userId="1dcc6a5b66e29d58" providerId="LiveId" clId="{540A7317-3735-48C2-B8CE-F3D4D545A52F}" dt="2024-07-22T20:58:02.081" v="101" actId="403"/>
          <ac:spMkLst>
            <pc:docMk/>
            <pc:sldMk cId="2813362568" sldId="258"/>
            <ac:spMk id="3" creationId="{94032A00-0A0F-FE11-7750-0DE9B013C5CA}"/>
          </ac:spMkLst>
        </pc:spChg>
      </pc:sldChg>
      <pc:sldChg chg="addSp delSp modSp mod setBg delDesignElem modNotesTx">
        <pc:chgData name="Janine Smith" userId="1dcc6a5b66e29d58" providerId="LiveId" clId="{540A7317-3735-48C2-B8CE-F3D4D545A52F}" dt="2024-08-01T19:20:52.276" v="14730" actId="20577"/>
        <pc:sldMkLst>
          <pc:docMk/>
          <pc:sldMk cId="324369289" sldId="259"/>
        </pc:sldMkLst>
        <pc:spChg chg="mod ord">
          <ac:chgData name="Janine Smith" userId="1dcc6a5b66e29d58" providerId="LiveId" clId="{540A7317-3735-48C2-B8CE-F3D4D545A52F}" dt="2024-07-26T20:24:26.491" v="13894" actId="26606"/>
          <ac:spMkLst>
            <pc:docMk/>
            <pc:sldMk cId="324369289" sldId="259"/>
            <ac:spMk id="2" creationId="{B343D89A-DE01-276A-25C8-A3CCEC697E25}"/>
          </ac:spMkLst>
        </pc:spChg>
        <pc:spChg chg="mod">
          <ac:chgData name="Janine Smith" userId="1dcc6a5b66e29d58" providerId="LiveId" clId="{540A7317-3735-48C2-B8CE-F3D4D545A52F}" dt="2024-07-26T20:24:26.491" v="13894" actId="26606"/>
          <ac:spMkLst>
            <pc:docMk/>
            <pc:sldMk cId="324369289" sldId="259"/>
            <ac:spMk id="3" creationId="{9760A5DE-76F8-68F8-B008-E8153FF5C0BB}"/>
          </ac:spMkLst>
        </pc:spChg>
        <pc:spChg chg="del">
          <ac:chgData name="Janine Smith" userId="1dcc6a5b66e29d58" providerId="LiveId" clId="{540A7317-3735-48C2-B8CE-F3D4D545A52F}" dt="2024-07-22T20:48:58.344" v="5"/>
          <ac:spMkLst>
            <pc:docMk/>
            <pc:sldMk cId="324369289" sldId="259"/>
            <ac:spMk id="29" creationId="{85428F22-76B3-4107-AADE-3F9EC95FD325}"/>
          </ac:spMkLst>
        </pc:spChg>
        <pc:spChg chg="mod ord">
          <ac:chgData name="Janine Smith" userId="1dcc6a5b66e29d58" providerId="LiveId" clId="{540A7317-3735-48C2-B8CE-F3D4D545A52F}" dt="2024-07-29T20:30:56.727" v="14632" actId="113"/>
          <ac:spMkLst>
            <pc:docMk/>
            <pc:sldMk cId="324369289" sldId="259"/>
            <ac:spMk id="34" creationId="{94032A00-0A0F-FE11-7750-0DE9B013C5CA}"/>
          </ac:spMkLst>
        </pc:spChg>
        <pc:spChg chg="add del">
          <ac:chgData name="Janine Smith" userId="1dcc6a5b66e29d58" providerId="LiveId" clId="{540A7317-3735-48C2-B8CE-F3D4D545A52F}" dt="2024-07-26T20:24:26.491" v="13894" actId="26606"/>
          <ac:spMkLst>
            <pc:docMk/>
            <pc:sldMk cId="324369289" sldId="259"/>
            <ac:spMk id="39" creationId="{4D9D7FA3-6C3E-40C7-9E33-E20939CE6AD5}"/>
          </ac:spMkLst>
        </pc:spChg>
        <pc:spChg chg="add del">
          <ac:chgData name="Janine Smith" userId="1dcc6a5b66e29d58" providerId="LiveId" clId="{540A7317-3735-48C2-B8CE-F3D4D545A52F}" dt="2024-07-26T20:24:26.491" v="13894" actId="26606"/>
          <ac:spMkLst>
            <pc:docMk/>
            <pc:sldMk cId="324369289" sldId="259"/>
            <ac:spMk id="41" creationId="{CA953529-7FAF-4BB2-ACBE-17B33E7911C6}"/>
          </ac:spMkLst>
        </pc:spChg>
        <pc:grpChg chg="del">
          <ac:chgData name="Janine Smith" userId="1dcc6a5b66e29d58" providerId="LiveId" clId="{540A7317-3735-48C2-B8CE-F3D4D545A52F}" dt="2024-07-22T20:48:58.344" v="5"/>
          <ac:grpSpMkLst>
            <pc:docMk/>
            <pc:sldMk cId="324369289" sldId="259"/>
            <ac:grpSpMk id="15" creationId="{78326E10-C8CB-487F-A110-F861268DE619}"/>
          </ac:grpSpMkLst>
        </pc:grpChg>
        <pc:grpChg chg="del">
          <ac:chgData name="Janine Smith" userId="1dcc6a5b66e29d58" providerId="LiveId" clId="{540A7317-3735-48C2-B8CE-F3D4D545A52F}" dt="2024-07-22T20:48:58.344" v="5"/>
          <ac:grpSpMkLst>
            <pc:docMk/>
            <pc:sldMk cId="324369289" sldId="259"/>
            <ac:grpSpMk id="30" creationId="{5346FBCF-5353-4172-96F5-4B7EB07777C4}"/>
          </ac:grpSpMkLst>
        </pc:grpChg>
        <pc:picChg chg="mod">
          <ac:chgData name="Janine Smith" userId="1dcc6a5b66e29d58" providerId="LiveId" clId="{540A7317-3735-48C2-B8CE-F3D4D545A52F}" dt="2024-08-01T19:13:40.485" v="14660" actId="1076"/>
          <ac:picMkLst>
            <pc:docMk/>
            <pc:sldMk cId="324369289" sldId="259"/>
            <ac:picMk id="4" creationId="{4813D827-C3C2-A1A1-9326-47DA20E6716B}"/>
          </ac:picMkLst>
        </pc:picChg>
        <pc:picChg chg="mod">
          <ac:chgData name="Janine Smith" userId="1dcc6a5b66e29d58" providerId="LiveId" clId="{540A7317-3735-48C2-B8CE-F3D4D545A52F}" dt="2024-07-26T20:24:26.491" v="13894" actId="26606"/>
          <ac:picMkLst>
            <pc:docMk/>
            <pc:sldMk cId="324369289" sldId="259"/>
            <ac:picMk id="33" creationId="{E6CAB449-6001-AD49-9F97-09B031B0BD78}"/>
          </ac:picMkLst>
        </pc:picChg>
      </pc:sldChg>
      <pc:sldChg chg="delSp modSp mod delDesignElem modNotesTx">
        <pc:chgData name="Janine Smith" userId="1dcc6a5b66e29d58" providerId="LiveId" clId="{540A7317-3735-48C2-B8CE-F3D4D545A52F}" dt="2024-08-01T19:22:26.179" v="14775" actId="20577"/>
        <pc:sldMkLst>
          <pc:docMk/>
          <pc:sldMk cId="2000772608" sldId="260"/>
        </pc:sldMkLst>
        <pc:spChg chg="mod">
          <ac:chgData name="Janine Smith" userId="1dcc6a5b66e29d58" providerId="LiveId" clId="{540A7317-3735-48C2-B8CE-F3D4D545A52F}" dt="2024-07-22T21:04:07.034" v="141" actId="12"/>
          <ac:spMkLst>
            <pc:docMk/>
            <pc:sldMk cId="2000772608" sldId="260"/>
            <ac:spMk id="3" creationId="{94032A00-0A0F-FE11-7750-0DE9B013C5CA}"/>
          </ac:spMkLst>
        </pc:spChg>
        <pc:spChg chg="del">
          <ac:chgData name="Janine Smith" userId="1dcc6a5b66e29d58" providerId="LiveId" clId="{540A7317-3735-48C2-B8CE-F3D4D545A52F}" dt="2024-07-22T20:48:58.344" v="5"/>
          <ac:spMkLst>
            <pc:docMk/>
            <pc:sldMk cId="2000772608" sldId="260"/>
            <ac:spMk id="9" creationId="{85428F22-76B3-4107-AADE-3F9EC95FD325}"/>
          </ac:spMkLst>
        </pc:spChg>
        <pc:grpChg chg="del">
          <ac:chgData name="Janine Smith" userId="1dcc6a5b66e29d58" providerId="LiveId" clId="{540A7317-3735-48C2-B8CE-F3D4D545A52F}" dt="2024-07-22T20:48:58.344" v="5"/>
          <ac:grpSpMkLst>
            <pc:docMk/>
            <pc:sldMk cId="2000772608" sldId="260"/>
            <ac:grpSpMk id="11" creationId="{5346FBCF-5353-4172-96F5-4B7EB07777C4}"/>
          </ac:grpSpMkLst>
        </pc:grpChg>
        <pc:grpChg chg="del">
          <ac:chgData name="Janine Smith" userId="1dcc6a5b66e29d58" providerId="LiveId" clId="{540A7317-3735-48C2-B8CE-F3D4D545A52F}" dt="2024-07-22T20:48:58.344" v="5"/>
          <ac:grpSpMkLst>
            <pc:docMk/>
            <pc:sldMk cId="2000772608" sldId="260"/>
            <ac:grpSpMk id="15" creationId="{78326E10-C8CB-487F-A110-F861268DE619}"/>
          </ac:grpSpMkLst>
        </pc:grpChg>
        <pc:picChg chg="mod">
          <ac:chgData name="Janine Smith" userId="1dcc6a5b66e29d58" providerId="LiveId" clId="{540A7317-3735-48C2-B8CE-F3D4D545A52F}" dt="2024-08-01T19:13:45.859" v="14661" actId="1076"/>
          <ac:picMkLst>
            <pc:docMk/>
            <pc:sldMk cId="2000772608" sldId="260"/>
            <ac:picMk id="6" creationId="{4E74A3F7-2B71-0FDD-CE3F-7104BD82003C}"/>
          </ac:picMkLst>
        </pc:picChg>
      </pc:sldChg>
      <pc:sldChg chg="modSp mod">
        <pc:chgData name="Janine Smith" userId="1dcc6a5b66e29d58" providerId="LiveId" clId="{540A7317-3735-48C2-B8CE-F3D4D545A52F}" dt="2024-08-01T19:13:54.710" v="14663" actId="1076"/>
        <pc:sldMkLst>
          <pc:docMk/>
          <pc:sldMk cId="1343052392" sldId="261"/>
        </pc:sldMkLst>
        <pc:spChg chg="mod">
          <ac:chgData name="Janine Smith" userId="1dcc6a5b66e29d58" providerId="LiveId" clId="{540A7317-3735-48C2-B8CE-F3D4D545A52F}" dt="2024-07-22T21:02:40.343" v="131" actId="255"/>
          <ac:spMkLst>
            <pc:docMk/>
            <pc:sldMk cId="1343052392" sldId="261"/>
            <ac:spMk id="2" creationId="{B343D89A-DE01-276A-25C8-A3CCEC697E25}"/>
          </ac:spMkLst>
        </pc:spChg>
        <pc:spChg chg="mod">
          <ac:chgData name="Janine Smith" userId="1dcc6a5b66e29d58" providerId="LiveId" clId="{540A7317-3735-48C2-B8CE-F3D4D545A52F}" dt="2024-07-29T20:31:12.957" v="14634" actId="5793"/>
          <ac:spMkLst>
            <pc:docMk/>
            <pc:sldMk cId="1343052392" sldId="261"/>
            <ac:spMk id="3" creationId="{94032A00-0A0F-FE11-7750-0DE9B013C5CA}"/>
          </ac:spMkLst>
        </pc:spChg>
        <pc:picChg chg="mod">
          <ac:chgData name="Janine Smith" userId="1dcc6a5b66e29d58" providerId="LiveId" clId="{540A7317-3735-48C2-B8CE-F3D4D545A52F}" dt="2024-08-01T19:13:54.710" v="14663" actId="1076"/>
          <ac:picMkLst>
            <pc:docMk/>
            <pc:sldMk cId="1343052392" sldId="261"/>
            <ac:picMk id="5" creationId="{3C437B45-2F41-23DF-1659-940B1A8B371A}"/>
          </ac:picMkLst>
        </pc:picChg>
      </pc:sldChg>
      <pc:sldChg chg="delSp modSp mod delDesignElem">
        <pc:chgData name="Janine Smith" userId="1dcc6a5b66e29d58" providerId="LiveId" clId="{540A7317-3735-48C2-B8CE-F3D4D545A52F}" dt="2024-08-01T19:13:49.589" v="14662" actId="1076"/>
        <pc:sldMkLst>
          <pc:docMk/>
          <pc:sldMk cId="2747649039" sldId="262"/>
        </pc:sldMkLst>
        <pc:spChg chg="mod">
          <ac:chgData name="Janine Smith" userId="1dcc6a5b66e29d58" providerId="LiveId" clId="{540A7317-3735-48C2-B8CE-F3D4D545A52F}" dt="2024-07-22T21:01:53.341" v="128" actId="14100"/>
          <ac:spMkLst>
            <pc:docMk/>
            <pc:sldMk cId="2747649039" sldId="262"/>
            <ac:spMk id="2" creationId="{B343D89A-DE01-276A-25C8-A3CCEC697E25}"/>
          </ac:spMkLst>
        </pc:spChg>
        <pc:spChg chg="mod">
          <ac:chgData name="Janine Smith" userId="1dcc6a5b66e29d58" providerId="LiveId" clId="{540A7317-3735-48C2-B8CE-F3D4D545A52F}" dt="2024-07-22T21:01:15.096" v="123" actId="1076"/>
          <ac:spMkLst>
            <pc:docMk/>
            <pc:sldMk cId="2747649039" sldId="262"/>
            <ac:spMk id="41" creationId="{94032A00-0A0F-FE11-7750-0DE9B013C5CA}"/>
          </ac:spMkLst>
        </pc:spChg>
        <pc:grpChg chg="del">
          <ac:chgData name="Janine Smith" userId="1dcc6a5b66e29d58" providerId="LiveId" clId="{540A7317-3735-48C2-B8CE-F3D4D545A52F}" dt="2024-07-22T20:48:58.344" v="5"/>
          <ac:grpSpMkLst>
            <pc:docMk/>
            <pc:sldMk cId="2747649039" sldId="262"/>
            <ac:grpSpMk id="37" creationId="{CE44BAAA-0355-4DE7-A0FE-B7F21F18A48F}"/>
          </ac:grpSpMkLst>
        </pc:grpChg>
        <pc:picChg chg="mod">
          <ac:chgData name="Janine Smith" userId="1dcc6a5b66e29d58" providerId="LiveId" clId="{540A7317-3735-48C2-B8CE-F3D4D545A52F}" dt="2024-08-01T19:13:49.589" v="14662" actId="1076"/>
          <ac:picMkLst>
            <pc:docMk/>
            <pc:sldMk cId="2747649039" sldId="262"/>
            <ac:picMk id="4" creationId="{169654AB-BB66-058D-3BF3-ADB38C9543C8}"/>
          </ac:picMkLst>
        </pc:picChg>
      </pc:sldChg>
      <pc:sldChg chg="modSp mod">
        <pc:chgData name="Janine Smith" userId="1dcc6a5b66e29d58" providerId="LiveId" clId="{540A7317-3735-48C2-B8CE-F3D4D545A52F}" dt="2024-08-01T19:14:02.494" v="14665" actId="1076"/>
        <pc:sldMkLst>
          <pc:docMk/>
          <pc:sldMk cId="3167584737" sldId="263"/>
        </pc:sldMkLst>
        <pc:spChg chg="mod">
          <ac:chgData name="Janine Smith" userId="1dcc6a5b66e29d58" providerId="LiveId" clId="{540A7317-3735-48C2-B8CE-F3D4D545A52F}" dt="2024-07-22T20:49:28.810" v="22"/>
          <ac:spMkLst>
            <pc:docMk/>
            <pc:sldMk cId="3167584737" sldId="263"/>
            <ac:spMk id="2" creationId="{CA5AC053-048F-B2F4-E8AC-C1EBBB0102A7}"/>
          </ac:spMkLst>
        </pc:spChg>
        <pc:spChg chg="mod">
          <ac:chgData name="Janine Smith" userId="1dcc6a5b66e29d58" providerId="LiveId" clId="{540A7317-3735-48C2-B8CE-F3D4D545A52F}" dt="2024-07-29T20:24:48.152" v="14598" actId="20577"/>
          <ac:spMkLst>
            <pc:docMk/>
            <pc:sldMk cId="3167584737" sldId="263"/>
            <ac:spMk id="3" creationId="{9DEA33B5-C66C-9B8A-E656-D708763165A7}"/>
          </ac:spMkLst>
        </pc:spChg>
        <pc:picChg chg="mod">
          <ac:chgData name="Janine Smith" userId="1dcc6a5b66e29d58" providerId="LiveId" clId="{540A7317-3735-48C2-B8CE-F3D4D545A52F}" dt="2024-08-01T19:14:02.494" v="14665" actId="1076"/>
          <ac:picMkLst>
            <pc:docMk/>
            <pc:sldMk cId="3167584737" sldId="263"/>
            <ac:picMk id="5" creationId="{E1DB51B1-08FF-F620-B26F-04FD2C60A173}"/>
          </ac:picMkLst>
        </pc:picChg>
      </pc:sldChg>
      <pc:sldChg chg="modSp mod">
        <pc:chgData name="Janine Smith" userId="1dcc6a5b66e29d58" providerId="LiveId" clId="{540A7317-3735-48C2-B8CE-F3D4D545A52F}" dt="2024-08-01T19:14:08.361" v="14666" actId="1076"/>
        <pc:sldMkLst>
          <pc:docMk/>
          <pc:sldMk cId="628759489" sldId="264"/>
        </pc:sldMkLst>
        <pc:spChg chg="mod">
          <ac:chgData name="Janine Smith" userId="1dcc6a5b66e29d58" providerId="LiveId" clId="{540A7317-3735-48C2-B8CE-F3D4D545A52F}" dt="2024-07-22T20:49:28.810" v="22"/>
          <ac:spMkLst>
            <pc:docMk/>
            <pc:sldMk cId="628759489" sldId="264"/>
            <ac:spMk id="2" creationId="{CA5AC053-048F-B2F4-E8AC-C1EBBB0102A7}"/>
          </ac:spMkLst>
        </pc:spChg>
        <pc:spChg chg="mod">
          <ac:chgData name="Janine Smith" userId="1dcc6a5b66e29d58" providerId="LiveId" clId="{540A7317-3735-48C2-B8CE-F3D4D545A52F}" dt="2024-08-01T19:12:13.163" v="14657" actId="27636"/>
          <ac:spMkLst>
            <pc:docMk/>
            <pc:sldMk cId="628759489" sldId="264"/>
            <ac:spMk id="3" creationId="{9DEA33B5-C66C-9B8A-E656-D708763165A7}"/>
          </ac:spMkLst>
        </pc:spChg>
        <pc:picChg chg="mod">
          <ac:chgData name="Janine Smith" userId="1dcc6a5b66e29d58" providerId="LiveId" clId="{540A7317-3735-48C2-B8CE-F3D4D545A52F}" dt="2024-08-01T19:14:08.361" v="14666" actId="1076"/>
          <ac:picMkLst>
            <pc:docMk/>
            <pc:sldMk cId="628759489" sldId="264"/>
            <ac:picMk id="5" creationId="{2E2578F5-42B6-1006-FCDF-8F440A90D0C7}"/>
          </ac:picMkLst>
        </pc:picChg>
      </pc:sldChg>
      <pc:sldChg chg="modSp mod">
        <pc:chgData name="Janine Smith" userId="1dcc6a5b66e29d58" providerId="LiveId" clId="{540A7317-3735-48C2-B8CE-F3D4D545A52F}" dt="2024-07-26T20:26:52.755" v="13902"/>
        <pc:sldMkLst>
          <pc:docMk/>
          <pc:sldMk cId="38187500" sldId="265"/>
        </pc:sldMkLst>
        <pc:graphicFrameChg chg="mod">
          <ac:chgData name="Janine Smith" userId="1dcc6a5b66e29d58" providerId="LiveId" clId="{540A7317-3735-48C2-B8CE-F3D4D545A52F}" dt="2024-07-26T20:26:52.755" v="13902"/>
          <ac:graphicFrameMkLst>
            <pc:docMk/>
            <pc:sldMk cId="38187500" sldId="265"/>
            <ac:graphicFrameMk id="5" creationId="{4F47F4C0-1179-EAD7-FCC5-A7C4EE1B1EC7}"/>
          </ac:graphicFrameMkLst>
        </pc:graphicFrameChg>
      </pc:sldChg>
      <pc:sldChg chg="addSp delSp modSp mod modNotesTx">
        <pc:chgData name="Janine Smith" userId="1dcc6a5b66e29d58" providerId="LiveId" clId="{540A7317-3735-48C2-B8CE-F3D4D545A52F}" dt="2024-08-01T19:23:11.243" v="14776" actId="20577"/>
        <pc:sldMkLst>
          <pc:docMk/>
          <pc:sldMk cId="1909182100" sldId="266"/>
        </pc:sldMkLst>
        <pc:spChg chg="mod">
          <ac:chgData name="Janine Smith" userId="1dcc6a5b66e29d58" providerId="LiveId" clId="{540A7317-3735-48C2-B8CE-F3D4D545A52F}" dt="2024-07-26T20:29:41.172" v="13994" actId="404"/>
          <ac:spMkLst>
            <pc:docMk/>
            <pc:sldMk cId="1909182100" sldId="266"/>
            <ac:spMk id="2" creationId="{CA5AC053-048F-B2F4-E8AC-C1EBBB0102A7}"/>
          </ac:spMkLst>
        </pc:spChg>
        <pc:spChg chg="mod">
          <ac:chgData name="Janine Smith" userId="1dcc6a5b66e29d58" providerId="LiveId" clId="{540A7317-3735-48C2-B8CE-F3D4D545A52F}" dt="2024-07-29T20:17:54.141" v="14566" actId="20577"/>
          <ac:spMkLst>
            <pc:docMk/>
            <pc:sldMk cId="1909182100" sldId="266"/>
            <ac:spMk id="3" creationId="{9DEA33B5-C66C-9B8A-E656-D708763165A7}"/>
          </ac:spMkLst>
        </pc:spChg>
        <pc:spChg chg="add del mod">
          <ac:chgData name="Janine Smith" userId="1dcc6a5b66e29d58" providerId="LiveId" clId="{540A7317-3735-48C2-B8CE-F3D4D545A52F}" dt="2024-07-26T20:42:43.046" v="14182" actId="478"/>
          <ac:spMkLst>
            <pc:docMk/>
            <pc:sldMk cId="1909182100" sldId="266"/>
            <ac:spMk id="5" creationId="{3B53FDFD-03B6-C5C1-F8D3-9180629E51A1}"/>
          </ac:spMkLst>
        </pc:spChg>
      </pc:sldChg>
      <pc:sldChg chg="modSp mod">
        <pc:chgData name="Janine Smith" userId="1dcc6a5b66e29d58" providerId="LiveId" clId="{540A7317-3735-48C2-B8CE-F3D4D545A52F}" dt="2024-08-01T19:14:16.161" v="14667" actId="1076"/>
        <pc:sldMkLst>
          <pc:docMk/>
          <pc:sldMk cId="296676967" sldId="267"/>
        </pc:sldMkLst>
        <pc:spChg chg="mod">
          <ac:chgData name="Janine Smith" userId="1dcc6a5b66e29d58" providerId="LiveId" clId="{540A7317-3735-48C2-B8CE-F3D4D545A52F}" dt="2024-07-26T20:30:46.025" v="14157" actId="404"/>
          <ac:spMkLst>
            <pc:docMk/>
            <pc:sldMk cId="296676967" sldId="267"/>
            <ac:spMk id="2" creationId="{CA5AC053-048F-B2F4-E8AC-C1EBBB0102A7}"/>
          </ac:spMkLst>
        </pc:spChg>
        <pc:spChg chg="mod">
          <ac:chgData name="Janine Smith" userId="1dcc6a5b66e29d58" providerId="LiveId" clId="{540A7317-3735-48C2-B8CE-F3D4D545A52F}" dt="2024-07-29T20:17:57.612" v="14568" actId="20577"/>
          <ac:spMkLst>
            <pc:docMk/>
            <pc:sldMk cId="296676967" sldId="267"/>
            <ac:spMk id="3" creationId="{9DEA33B5-C66C-9B8A-E656-D708763165A7}"/>
          </ac:spMkLst>
        </pc:spChg>
        <pc:picChg chg="mod">
          <ac:chgData name="Janine Smith" userId="1dcc6a5b66e29d58" providerId="LiveId" clId="{540A7317-3735-48C2-B8CE-F3D4D545A52F}" dt="2024-08-01T19:14:16.161" v="14667" actId="1076"/>
          <ac:picMkLst>
            <pc:docMk/>
            <pc:sldMk cId="296676967" sldId="267"/>
            <ac:picMk id="5" creationId="{DC35198F-FC36-6E22-3459-77D8E03ACE40}"/>
          </ac:picMkLst>
        </pc:picChg>
      </pc:sldChg>
      <pc:sldChg chg="modSp mod">
        <pc:chgData name="Janine Smith" userId="1dcc6a5b66e29d58" providerId="LiveId" clId="{540A7317-3735-48C2-B8CE-F3D4D545A52F}" dt="2024-08-01T19:14:47.397" v="14672" actId="1076"/>
        <pc:sldMkLst>
          <pc:docMk/>
          <pc:sldMk cId="356342247" sldId="268"/>
        </pc:sldMkLst>
        <pc:spChg chg="mod">
          <ac:chgData name="Janine Smith" userId="1dcc6a5b66e29d58" providerId="LiveId" clId="{540A7317-3735-48C2-B8CE-F3D4D545A52F}" dt="2024-07-29T20:18:31.538" v="14571" actId="20577"/>
          <ac:spMkLst>
            <pc:docMk/>
            <pc:sldMk cId="356342247" sldId="268"/>
            <ac:spMk id="2" creationId="{CA5AC053-048F-B2F4-E8AC-C1EBBB0102A7}"/>
          </ac:spMkLst>
        </pc:spChg>
        <pc:spChg chg="mod">
          <ac:chgData name="Janine Smith" userId="1dcc6a5b66e29d58" providerId="LiveId" clId="{540A7317-3735-48C2-B8CE-F3D4D545A52F}" dt="2024-07-29T20:25:50.242" v="14604" actId="1076"/>
          <ac:spMkLst>
            <pc:docMk/>
            <pc:sldMk cId="356342247" sldId="268"/>
            <ac:spMk id="3" creationId="{9DEA33B5-C66C-9B8A-E656-D708763165A7}"/>
          </ac:spMkLst>
        </pc:spChg>
        <pc:picChg chg="mod">
          <ac:chgData name="Janine Smith" userId="1dcc6a5b66e29d58" providerId="LiveId" clId="{540A7317-3735-48C2-B8CE-F3D4D545A52F}" dt="2024-08-01T19:14:44.453" v="14671" actId="1076"/>
          <ac:picMkLst>
            <pc:docMk/>
            <pc:sldMk cId="356342247" sldId="268"/>
            <ac:picMk id="5" creationId="{733CFAE4-2447-C256-AF49-D063818A07FE}"/>
          </ac:picMkLst>
        </pc:picChg>
        <pc:picChg chg="mod">
          <ac:chgData name="Janine Smith" userId="1dcc6a5b66e29d58" providerId="LiveId" clId="{540A7317-3735-48C2-B8CE-F3D4D545A52F}" dt="2024-08-01T19:14:47.397" v="14672" actId="1076"/>
          <ac:picMkLst>
            <pc:docMk/>
            <pc:sldMk cId="356342247" sldId="268"/>
            <ac:picMk id="6" creationId="{C18ABCAF-6346-D633-B58F-1D75A3CBD7D8}"/>
          </ac:picMkLst>
        </pc:picChg>
      </pc:sldChg>
      <pc:sldChg chg="modSp mod">
        <pc:chgData name="Janine Smith" userId="1dcc6a5b66e29d58" providerId="LiveId" clId="{540A7317-3735-48C2-B8CE-F3D4D545A52F}" dt="2024-08-01T19:14:21.998" v="14668" actId="1076"/>
        <pc:sldMkLst>
          <pc:docMk/>
          <pc:sldMk cId="4286722669" sldId="269"/>
        </pc:sldMkLst>
        <pc:spChg chg="mod">
          <ac:chgData name="Janine Smith" userId="1dcc6a5b66e29d58" providerId="LiveId" clId="{540A7317-3735-48C2-B8CE-F3D4D545A52F}" dt="2024-07-26T20:30:55.635" v="14160" actId="404"/>
          <ac:spMkLst>
            <pc:docMk/>
            <pc:sldMk cId="4286722669" sldId="269"/>
            <ac:spMk id="2" creationId="{CA5AC053-048F-B2F4-E8AC-C1EBBB0102A7}"/>
          </ac:spMkLst>
        </pc:spChg>
        <pc:spChg chg="mod">
          <ac:chgData name="Janine Smith" userId="1dcc6a5b66e29d58" providerId="LiveId" clId="{540A7317-3735-48C2-B8CE-F3D4D545A52F}" dt="2024-07-29T20:18:02.596" v="14570" actId="20577"/>
          <ac:spMkLst>
            <pc:docMk/>
            <pc:sldMk cId="4286722669" sldId="269"/>
            <ac:spMk id="3" creationId="{9DEA33B5-C66C-9B8A-E656-D708763165A7}"/>
          </ac:spMkLst>
        </pc:spChg>
        <pc:picChg chg="mod">
          <ac:chgData name="Janine Smith" userId="1dcc6a5b66e29d58" providerId="LiveId" clId="{540A7317-3735-48C2-B8CE-F3D4D545A52F}" dt="2024-08-01T19:14:21.998" v="14668" actId="1076"/>
          <ac:picMkLst>
            <pc:docMk/>
            <pc:sldMk cId="4286722669" sldId="269"/>
            <ac:picMk id="5" creationId="{B1D9690F-EC96-FD7D-4E8A-7AB1F24352A9}"/>
          </ac:picMkLst>
        </pc:picChg>
      </pc:sldChg>
      <pc:sldChg chg="modSp mod">
        <pc:chgData name="Janine Smith" userId="1dcc6a5b66e29d58" providerId="LiveId" clId="{540A7317-3735-48C2-B8CE-F3D4D545A52F}" dt="2024-08-01T19:14:30.411" v="14670" actId="1076"/>
        <pc:sldMkLst>
          <pc:docMk/>
          <pc:sldMk cId="434473180" sldId="270"/>
        </pc:sldMkLst>
        <pc:spChg chg="mod">
          <ac:chgData name="Janine Smith" userId="1dcc6a5b66e29d58" providerId="LiveId" clId="{540A7317-3735-48C2-B8CE-F3D4D545A52F}" dt="2024-07-23T15:50:04.336" v="1001" actId="404"/>
          <ac:spMkLst>
            <pc:docMk/>
            <pc:sldMk cId="434473180" sldId="270"/>
            <ac:spMk id="2" creationId="{57C53FDE-619A-C3B8-FAC5-E327650FEA50}"/>
          </ac:spMkLst>
        </pc:spChg>
        <pc:spChg chg="mod">
          <ac:chgData name="Janine Smith" userId="1dcc6a5b66e29d58" providerId="LiveId" clId="{540A7317-3735-48C2-B8CE-F3D4D545A52F}" dt="2024-07-26T20:02:54.068" v="13684" actId="403"/>
          <ac:spMkLst>
            <pc:docMk/>
            <pc:sldMk cId="434473180" sldId="270"/>
            <ac:spMk id="3" creationId="{E77D8888-3204-03C4-DAAC-ED48402A19D1}"/>
          </ac:spMkLst>
        </pc:spChg>
        <pc:picChg chg="mod">
          <ac:chgData name="Janine Smith" userId="1dcc6a5b66e29d58" providerId="LiveId" clId="{540A7317-3735-48C2-B8CE-F3D4D545A52F}" dt="2024-08-01T19:14:30.411" v="14670" actId="1076"/>
          <ac:picMkLst>
            <pc:docMk/>
            <pc:sldMk cId="434473180" sldId="270"/>
            <ac:picMk id="5" creationId="{9A24EB6A-D727-B45A-4F40-4B7A0E0CDC8A}"/>
          </ac:picMkLst>
        </pc:picChg>
      </pc:sldChg>
      <pc:sldChg chg="modSp">
        <pc:chgData name="Janine Smith" userId="1dcc6a5b66e29d58" providerId="LiveId" clId="{540A7317-3735-48C2-B8CE-F3D4D545A52F}" dt="2024-07-22T20:49:28.810" v="22"/>
        <pc:sldMkLst>
          <pc:docMk/>
          <pc:sldMk cId="3458701817" sldId="271"/>
        </pc:sldMkLst>
        <pc:spChg chg="mod">
          <ac:chgData name="Janine Smith" userId="1dcc6a5b66e29d58" providerId="LiveId" clId="{540A7317-3735-48C2-B8CE-F3D4D545A52F}" dt="2024-07-22T20:49:28.810" v="22"/>
          <ac:spMkLst>
            <pc:docMk/>
            <pc:sldMk cId="3458701817" sldId="271"/>
            <ac:spMk id="2" creationId="{677B0645-76D4-8423-D22E-7F26292EF2C3}"/>
          </ac:spMkLst>
        </pc:spChg>
        <pc:spChg chg="mod">
          <ac:chgData name="Janine Smith" userId="1dcc6a5b66e29d58" providerId="LiveId" clId="{540A7317-3735-48C2-B8CE-F3D4D545A52F}" dt="2024-07-22T20:49:28.810" v="22"/>
          <ac:spMkLst>
            <pc:docMk/>
            <pc:sldMk cId="3458701817" sldId="271"/>
            <ac:spMk id="3" creationId="{1A51897F-0CA5-D605-2C73-08F06099CCEE}"/>
          </ac:spMkLst>
        </pc:spChg>
      </pc:sldChg>
      <pc:sldChg chg="modSp mod">
        <pc:chgData name="Janine Smith" userId="1dcc6a5b66e29d58" providerId="LiveId" clId="{540A7317-3735-48C2-B8CE-F3D4D545A52F}" dt="2024-08-01T19:14:51.408" v="14673" actId="1076"/>
        <pc:sldMkLst>
          <pc:docMk/>
          <pc:sldMk cId="1108057057" sldId="272"/>
        </pc:sldMkLst>
        <pc:spChg chg="mod">
          <ac:chgData name="Janine Smith" userId="1dcc6a5b66e29d58" providerId="LiveId" clId="{540A7317-3735-48C2-B8CE-F3D4D545A52F}" dt="2024-07-22T20:49:28.810" v="22"/>
          <ac:spMkLst>
            <pc:docMk/>
            <pc:sldMk cId="1108057057" sldId="272"/>
            <ac:spMk id="2" creationId="{A429E1FF-0E83-94A0-D92F-9848CAB475F3}"/>
          </ac:spMkLst>
        </pc:spChg>
        <pc:spChg chg="mod">
          <ac:chgData name="Janine Smith" userId="1dcc6a5b66e29d58" providerId="LiveId" clId="{540A7317-3735-48C2-B8CE-F3D4D545A52F}" dt="2024-07-22T20:49:28.810" v="22"/>
          <ac:spMkLst>
            <pc:docMk/>
            <pc:sldMk cId="1108057057" sldId="272"/>
            <ac:spMk id="3" creationId="{5FDC4A99-0A79-7750-2404-6E74E0BE4393}"/>
          </ac:spMkLst>
        </pc:spChg>
        <pc:picChg chg="mod">
          <ac:chgData name="Janine Smith" userId="1dcc6a5b66e29d58" providerId="LiveId" clId="{540A7317-3735-48C2-B8CE-F3D4D545A52F}" dt="2024-08-01T19:14:51.408" v="14673" actId="1076"/>
          <ac:picMkLst>
            <pc:docMk/>
            <pc:sldMk cId="1108057057" sldId="272"/>
            <ac:picMk id="5" creationId="{9088CADA-FD17-BA4B-A386-9B9AE323CBA5}"/>
          </ac:picMkLst>
        </pc:picChg>
      </pc:sldChg>
      <pc:sldChg chg="modSp mod modNotesTx">
        <pc:chgData name="Janine Smith" userId="1dcc6a5b66e29d58" providerId="LiveId" clId="{540A7317-3735-48C2-B8CE-F3D4D545A52F}" dt="2024-08-01T19:23:46.986" v="14777" actId="20577"/>
        <pc:sldMkLst>
          <pc:docMk/>
          <pc:sldMk cId="538197579" sldId="273"/>
        </pc:sldMkLst>
        <pc:spChg chg="mod">
          <ac:chgData name="Janine Smith" userId="1dcc6a5b66e29d58" providerId="LiveId" clId="{540A7317-3735-48C2-B8CE-F3D4D545A52F}" dt="2024-07-22T20:49:28.810" v="22"/>
          <ac:spMkLst>
            <pc:docMk/>
            <pc:sldMk cId="538197579" sldId="273"/>
            <ac:spMk id="2" creationId="{47F7A17A-8B8C-C54C-99EE-A8DD7B923C18}"/>
          </ac:spMkLst>
        </pc:spChg>
        <pc:spChg chg="mod">
          <ac:chgData name="Janine Smith" userId="1dcc6a5b66e29d58" providerId="LiveId" clId="{540A7317-3735-48C2-B8CE-F3D4D545A52F}" dt="2024-07-29T20:31:47.016" v="14636" actId="20577"/>
          <ac:spMkLst>
            <pc:docMk/>
            <pc:sldMk cId="538197579" sldId="273"/>
            <ac:spMk id="3" creationId="{2DA551E9-DB01-9BAA-9C95-B3D2BEEFBD9E}"/>
          </ac:spMkLst>
        </pc:spChg>
        <pc:picChg chg="mod">
          <ac:chgData name="Janine Smith" userId="1dcc6a5b66e29d58" providerId="LiveId" clId="{540A7317-3735-48C2-B8CE-F3D4D545A52F}" dt="2024-08-01T19:14:59.327" v="14675" actId="1076"/>
          <ac:picMkLst>
            <pc:docMk/>
            <pc:sldMk cId="538197579" sldId="273"/>
            <ac:picMk id="7" creationId="{A06F7AD4-55C1-B217-21D8-7FE796617E94}"/>
          </ac:picMkLst>
        </pc:picChg>
      </pc:sldChg>
      <pc:sldChg chg="modSp mod modNotesTx">
        <pc:chgData name="Janine Smith" userId="1dcc6a5b66e29d58" providerId="LiveId" clId="{540A7317-3735-48C2-B8CE-F3D4D545A52F}" dt="2024-08-01T19:24:19.564" v="14779" actId="20577"/>
        <pc:sldMkLst>
          <pc:docMk/>
          <pc:sldMk cId="640979747" sldId="274"/>
        </pc:sldMkLst>
        <pc:spChg chg="mod">
          <ac:chgData name="Janine Smith" userId="1dcc6a5b66e29d58" providerId="LiveId" clId="{540A7317-3735-48C2-B8CE-F3D4D545A52F}" dt="2024-07-22T20:49:28.810" v="22"/>
          <ac:spMkLst>
            <pc:docMk/>
            <pc:sldMk cId="640979747" sldId="274"/>
            <ac:spMk id="2" creationId="{955110CE-134C-997D-CB45-6CA5412C446C}"/>
          </ac:spMkLst>
        </pc:spChg>
        <pc:spChg chg="mod">
          <ac:chgData name="Janine Smith" userId="1dcc6a5b66e29d58" providerId="LiveId" clId="{540A7317-3735-48C2-B8CE-F3D4D545A52F}" dt="2024-07-29T20:34:24.066" v="14644" actId="207"/>
          <ac:spMkLst>
            <pc:docMk/>
            <pc:sldMk cId="640979747" sldId="274"/>
            <ac:spMk id="3" creationId="{CBF09312-6B70-05C3-3B4F-7924B29F94C2}"/>
          </ac:spMkLst>
        </pc:spChg>
      </pc:sldChg>
      <pc:sldChg chg="modSp mod">
        <pc:chgData name="Janine Smith" userId="1dcc6a5b66e29d58" providerId="LiveId" clId="{540A7317-3735-48C2-B8CE-F3D4D545A52F}" dt="2024-08-01T19:15:07.779" v="14676" actId="1076"/>
        <pc:sldMkLst>
          <pc:docMk/>
          <pc:sldMk cId="3373508853" sldId="275"/>
        </pc:sldMkLst>
        <pc:spChg chg="mod">
          <ac:chgData name="Janine Smith" userId="1dcc6a5b66e29d58" providerId="LiveId" clId="{540A7317-3735-48C2-B8CE-F3D4D545A52F}" dt="2024-07-22T20:49:28.810" v="22"/>
          <ac:spMkLst>
            <pc:docMk/>
            <pc:sldMk cId="3373508853" sldId="275"/>
            <ac:spMk id="2" creationId="{41AE1E71-87DF-6CC5-8C37-849B4527032E}"/>
          </ac:spMkLst>
        </pc:spChg>
        <pc:spChg chg="mod">
          <ac:chgData name="Janine Smith" userId="1dcc6a5b66e29d58" providerId="LiveId" clId="{540A7317-3735-48C2-B8CE-F3D4D545A52F}" dt="2024-07-22T21:11:08.664" v="199" actId="1076"/>
          <ac:spMkLst>
            <pc:docMk/>
            <pc:sldMk cId="3373508853" sldId="275"/>
            <ac:spMk id="3" creationId="{20D24918-41BB-BA9D-1314-7E5D471F4D8A}"/>
          </ac:spMkLst>
        </pc:spChg>
        <pc:picChg chg="mod">
          <ac:chgData name="Janine Smith" userId="1dcc6a5b66e29d58" providerId="LiveId" clId="{540A7317-3735-48C2-B8CE-F3D4D545A52F}" dt="2024-08-01T19:15:07.779" v="14676" actId="1076"/>
          <ac:picMkLst>
            <pc:docMk/>
            <pc:sldMk cId="3373508853" sldId="275"/>
            <ac:picMk id="5" creationId="{5E0F4BCC-27F1-301B-7B27-DB84B9103FE0}"/>
          </ac:picMkLst>
        </pc:picChg>
      </pc:sldChg>
      <pc:sldChg chg="delSp modSp mod delDesignElem">
        <pc:chgData name="Janine Smith" userId="1dcc6a5b66e29d58" providerId="LiveId" clId="{540A7317-3735-48C2-B8CE-F3D4D545A52F}" dt="2024-08-01T19:13:58.894" v="14664" actId="1076"/>
        <pc:sldMkLst>
          <pc:docMk/>
          <pc:sldMk cId="2981963579" sldId="276"/>
        </pc:sldMkLst>
        <pc:spChg chg="mod">
          <ac:chgData name="Janine Smith" userId="1dcc6a5b66e29d58" providerId="LiveId" clId="{540A7317-3735-48C2-B8CE-F3D4D545A52F}" dt="2024-07-22T20:49:28.810" v="22"/>
          <ac:spMkLst>
            <pc:docMk/>
            <pc:sldMk cId="2981963579" sldId="276"/>
            <ac:spMk id="2" creationId="{4FCAFEC2-A461-4BD5-6F84-7A33D38D1C65}"/>
          </ac:spMkLst>
        </pc:spChg>
        <pc:spChg chg="mod">
          <ac:chgData name="Janine Smith" userId="1dcc6a5b66e29d58" providerId="LiveId" clId="{540A7317-3735-48C2-B8CE-F3D4D545A52F}" dt="2024-07-29T20:24:40.441" v="14597" actId="20577"/>
          <ac:spMkLst>
            <pc:docMk/>
            <pc:sldMk cId="2981963579" sldId="276"/>
            <ac:spMk id="3" creationId="{16106040-53F6-4A20-A7C2-BC17BDFAA781}"/>
          </ac:spMkLst>
        </pc:spChg>
        <pc:grpChg chg="del">
          <ac:chgData name="Janine Smith" userId="1dcc6a5b66e29d58" providerId="LiveId" clId="{540A7317-3735-48C2-B8CE-F3D4D545A52F}" dt="2024-07-22T20:48:58.344" v="5"/>
          <ac:grpSpMkLst>
            <pc:docMk/>
            <pc:sldMk cId="2981963579" sldId="276"/>
            <ac:grpSpMk id="35" creationId="{CE44BAAA-0355-4DE7-A0FE-B7F21F18A48F}"/>
          </ac:grpSpMkLst>
        </pc:grpChg>
        <pc:picChg chg="mod">
          <ac:chgData name="Janine Smith" userId="1dcc6a5b66e29d58" providerId="LiveId" clId="{540A7317-3735-48C2-B8CE-F3D4D545A52F}" dt="2024-08-01T19:13:58.894" v="14664" actId="1076"/>
          <ac:picMkLst>
            <pc:docMk/>
            <pc:sldMk cId="2981963579" sldId="276"/>
            <ac:picMk id="5" creationId="{B1B86E9F-3318-6E9F-665E-8E27C1073592}"/>
          </ac:picMkLst>
        </pc:picChg>
      </pc:sldChg>
      <pc:sldChg chg="addSp delSp modSp mod setBg addAnim delAnim setClrOvrMap">
        <pc:chgData name="Janine Smith" userId="1dcc6a5b66e29d58" providerId="LiveId" clId="{540A7317-3735-48C2-B8CE-F3D4D545A52F}" dt="2024-07-25T22:39:05.857" v="11911" actId="26606"/>
        <pc:sldMkLst>
          <pc:docMk/>
          <pc:sldMk cId="4165698857" sldId="277"/>
        </pc:sldMkLst>
        <pc:spChg chg="mod">
          <ac:chgData name="Janine Smith" userId="1dcc6a5b66e29d58" providerId="LiveId" clId="{540A7317-3735-48C2-B8CE-F3D4D545A52F}" dt="2024-07-25T22:39:05.857" v="11911" actId="26606"/>
          <ac:spMkLst>
            <pc:docMk/>
            <pc:sldMk cId="4165698857" sldId="277"/>
            <ac:spMk id="2" creationId="{C980E77F-12AA-A737-8DCB-632E72469306}"/>
          </ac:spMkLst>
        </pc:spChg>
        <pc:spChg chg="mod">
          <ac:chgData name="Janine Smith" userId="1dcc6a5b66e29d58" providerId="LiveId" clId="{540A7317-3735-48C2-B8CE-F3D4D545A52F}" dt="2024-07-25T22:39:05.857" v="11911" actId="26606"/>
          <ac:spMkLst>
            <pc:docMk/>
            <pc:sldMk cId="4165698857" sldId="277"/>
            <ac:spMk id="3" creationId="{AF50CF4D-FE24-49E4-7D43-822E2995AD6B}"/>
          </ac:spMkLst>
        </pc:spChg>
        <pc:spChg chg="mod">
          <ac:chgData name="Janine Smith" userId="1dcc6a5b66e29d58" providerId="LiveId" clId="{540A7317-3735-48C2-B8CE-F3D4D545A52F}" dt="2024-07-25T22:39:05.857" v="11911" actId="26606"/>
          <ac:spMkLst>
            <pc:docMk/>
            <pc:sldMk cId="4165698857" sldId="277"/>
            <ac:spMk id="4" creationId="{63965B13-6BFD-0346-3044-E06F101BF11C}"/>
          </ac:spMkLst>
        </pc:spChg>
        <pc:spChg chg="add del">
          <ac:chgData name="Janine Smith" userId="1dcc6a5b66e29d58" providerId="LiveId" clId="{540A7317-3735-48C2-B8CE-F3D4D545A52F}" dt="2024-07-25T22:37:43.092" v="11905" actId="26606"/>
          <ac:spMkLst>
            <pc:docMk/>
            <pc:sldMk cId="4165698857" sldId="277"/>
            <ac:spMk id="6" creationId="{B219AE65-9B94-44EA-BEF3-EF4BFA169C81}"/>
          </ac:spMkLst>
        </pc:spChg>
        <pc:spChg chg="add del">
          <ac:chgData name="Janine Smith" userId="1dcc6a5b66e29d58" providerId="LiveId" clId="{540A7317-3735-48C2-B8CE-F3D4D545A52F}" dt="2024-07-25T22:37:43.092" v="11905" actId="26606"/>
          <ac:spMkLst>
            <pc:docMk/>
            <pc:sldMk cId="4165698857" sldId="277"/>
            <ac:spMk id="7" creationId="{F0C81A57-9CD5-461B-8FFE-4A8CB6CFBE01}"/>
          </ac:spMkLst>
        </pc:spChg>
        <pc:spChg chg="add del">
          <ac:chgData name="Janine Smith" userId="1dcc6a5b66e29d58" providerId="LiveId" clId="{540A7317-3735-48C2-B8CE-F3D4D545A52F}" dt="2024-07-25T22:24:14.337" v="11794" actId="26606"/>
          <ac:spMkLst>
            <pc:docMk/>
            <pc:sldMk cId="4165698857" sldId="277"/>
            <ac:spMk id="9" creationId="{B219AE65-9B94-44EA-BEF3-EF4BFA169C81}"/>
          </ac:spMkLst>
        </pc:spChg>
        <pc:spChg chg="add del">
          <ac:chgData name="Janine Smith" userId="1dcc6a5b66e29d58" providerId="LiveId" clId="{540A7317-3735-48C2-B8CE-F3D4D545A52F}" dt="2024-07-25T22:39:05.857" v="11911" actId="26606"/>
          <ac:spMkLst>
            <pc:docMk/>
            <pc:sldMk cId="4165698857" sldId="277"/>
            <ac:spMk id="10" creationId="{B219AE65-9B94-44EA-BEF3-EF4BFA169C81}"/>
          </ac:spMkLst>
        </pc:spChg>
        <pc:spChg chg="add del">
          <ac:chgData name="Janine Smith" userId="1dcc6a5b66e29d58" providerId="LiveId" clId="{540A7317-3735-48C2-B8CE-F3D4D545A52F}" dt="2024-07-25T22:24:14.337" v="11794" actId="26606"/>
          <ac:spMkLst>
            <pc:docMk/>
            <pc:sldMk cId="4165698857" sldId="277"/>
            <ac:spMk id="11" creationId="{F0C81A57-9CD5-461B-8FFE-4A8CB6CFBE01}"/>
          </ac:spMkLst>
        </pc:spChg>
        <pc:spChg chg="add del">
          <ac:chgData name="Janine Smith" userId="1dcc6a5b66e29d58" providerId="LiveId" clId="{540A7317-3735-48C2-B8CE-F3D4D545A52F}" dt="2024-07-25T22:39:05.857" v="11911" actId="26606"/>
          <ac:spMkLst>
            <pc:docMk/>
            <pc:sldMk cId="4165698857" sldId="277"/>
            <ac:spMk id="12" creationId="{F0C81A57-9CD5-461B-8FFE-4A8CB6CFBE01}"/>
          </ac:spMkLst>
        </pc:spChg>
        <pc:spChg chg="add del">
          <ac:chgData name="Janine Smith" userId="1dcc6a5b66e29d58" providerId="LiveId" clId="{540A7317-3735-48C2-B8CE-F3D4D545A52F}" dt="2024-07-25T22:37:47.256" v="11907" actId="26606"/>
          <ac:spMkLst>
            <pc:docMk/>
            <pc:sldMk cId="4165698857" sldId="277"/>
            <ac:spMk id="19" creationId="{B219AE65-9B94-44EA-BEF3-EF4BFA169C81}"/>
          </ac:spMkLst>
        </pc:spChg>
        <pc:spChg chg="add del">
          <ac:chgData name="Janine Smith" userId="1dcc6a5b66e29d58" providerId="LiveId" clId="{540A7317-3735-48C2-B8CE-F3D4D545A52F}" dt="2024-07-25T22:37:47.256" v="11907" actId="26606"/>
          <ac:spMkLst>
            <pc:docMk/>
            <pc:sldMk cId="4165698857" sldId="277"/>
            <ac:spMk id="20" creationId="{F0C81A57-9CD5-461B-8FFE-4A8CB6CFBE01}"/>
          </ac:spMkLst>
        </pc:spChg>
        <pc:grpChg chg="add del">
          <ac:chgData name="Janine Smith" userId="1dcc6a5b66e29d58" providerId="LiveId" clId="{540A7317-3735-48C2-B8CE-F3D4D545A52F}" dt="2024-07-25T22:37:43.092" v="11905" actId="26606"/>
          <ac:grpSpMkLst>
            <pc:docMk/>
            <pc:sldMk cId="4165698857" sldId="277"/>
            <ac:grpSpMk id="8" creationId="{3086C462-37F4-494D-8292-CCB95221CC1A}"/>
          </ac:grpSpMkLst>
        </pc:grpChg>
        <pc:grpChg chg="add del">
          <ac:chgData name="Janine Smith" userId="1dcc6a5b66e29d58" providerId="LiveId" clId="{540A7317-3735-48C2-B8CE-F3D4D545A52F}" dt="2024-07-25T22:24:14.337" v="11794" actId="26606"/>
          <ac:grpSpMkLst>
            <pc:docMk/>
            <pc:sldMk cId="4165698857" sldId="277"/>
            <ac:grpSpMk id="13" creationId="{3086C462-37F4-494D-8292-CCB95221CC1A}"/>
          </ac:grpSpMkLst>
        </pc:grpChg>
        <pc:grpChg chg="add del">
          <ac:chgData name="Janine Smith" userId="1dcc6a5b66e29d58" providerId="LiveId" clId="{540A7317-3735-48C2-B8CE-F3D4D545A52F}" dt="2024-07-25T22:39:05.857" v="11911" actId="26606"/>
          <ac:grpSpMkLst>
            <pc:docMk/>
            <pc:sldMk cId="4165698857" sldId="277"/>
            <ac:grpSpMk id="16" creationId="{3086C462-37F4-494D-8292-CCB95221CC1A}"/>
          </ac:grpSpMkLst>
        </pc:grpChg>
        <pc:grpChg chg="add del">
          <ac:chgData name="Janine Smith" userId="1dcc6a5b66e29d58" providerId="LiveId" clId="{540A7317-3735-48C2-B8CE-F3D4D545A52F}" dt="2024-07-25T22:37:47.256" v="11907" actId="26606"/>
          <ac:grpSpMkLst>
            <pc:docMk/>
            <pc:sldMk cId="4165698857" sldId="277"/>
            <ac:grpSpMk id="21" creationId="{3086C462-37F4-494D-8292-CCB95221CC1A}"/>
          </ac:grpSpMkLst>
        </pc:grpChg>
        <pc:cxnChg chg="add del">
          <ac:chgData name="Janine Smith" userId="1dcc6a5b66e29d58" providerId="LiveId" clId="{540A7317-3735-48C2-B8CE-F3D4D545A52F}" dt="2024-07-25T22:37:43.092" v="11905" actId="26606"/>
          <ac:cxnSpMkLst>
            <pc:docMk/>
            <pc:sldMk cId="4165698857" sldId="277"/>
            <ac:cxnSpMk id="17" creationId="{AD23B2CD-009B-425A-9616-1E1AD1D5AB46}"/>
          </ac:cxnSpMkLst>
        </pc:cxnChg>
        <pc:cxnChg chg="add del">
          <ac:chgData name="Janine Smith" userId="1dcc6a5b66e29d58" providerId="LiveId" clId="{540A7317-3735-48C2-B8CE-F3D4D545A52F}" dt="2024-07-25T22:39:05.857" v="11911" actId="26606"/>
          <ac:cxnSpMkLst>
            <pc:docMk/>
            <pc:sldMk cId="4165698857" sldId="277"/>
            <ac:cxnSpMk id="18" creationId="{AD23B2CD-009B-425A-9616-1E1AD1D5AB46}"/>
          </ac:cxnSpMkLst>
        </pc:cxnChg>
      </pc:sldChg>
      <pc:sldChg chg="addSp delSp modSp mod setBg setClrOvrMap modNotesTx">
        <pc:chgData name="Janine Smith" userId="1dcc6a5b66e29d58" providerId="LiveId" clId="{540A7317-3735-48C2-B8CE-F3D4D545A52F}" dt="2024-08-01T19:25:44.365" v="14895" actId="20577"/>
        <pc:sldMkLst>
          <pc:docMk/>
          <pc:sldMk cId="1244160883" sldId="278"/>
        </pc:sldMkLst>
        <pc:spChg chg="mod">
          <ac:chgData name="Janine Smith" userId="1dcc6a5b66e29d58" providerId="LiveId" clId="{540A7317-3735-48C2-B8CE-F3D4D545A52F}" dt="2024-07-25T22:31:55.436" v="11883" actId="26606"/>
          <ac:spMkLst>
            <pc:docMk/>
            <pc:sldMk cId="1244160883" sldId="278"/>
            <ac:spMk id="2" creationId="{BB6BCCAB-C005-742F-070C-189631598BD5}"/>
          </ac:spMkLst>
        </pc:spChg>
        <pc:spChg chg="add del mod">
          <ac:chgData name="Janine Smith" userId="1dcc6a5b66e29d58" providerId="LiveId" clId="{540A7317-3735-48C2-B8CE-F3D4D545A52F}" dt="2024-07-26T20:04:07.090" v="13698" actId="20577"/>
          <ac:spMkLst>
            <pc:docMk/>
            <pc:sldMk cId="1244160883" sldId="278"/>
            <ac:spMk id="3" creationId="{5D2171A3-3BBB-468F-110F-DB593DFC6308}"/>
          </ac:spMkLst>
        </pc:spChg>
        <pc:spChg chg="mod">
          <ac:chgData name="Janine Smith" userId="1dcc6a5b66e29d58" providerId="LiveId" clId="{540A7317-3735-48C2-B8CE-F3D4D545A52F}" dt="2024-07-25T22:31:55.436" v="11883" actId="26606"/>
          <ac:spMkLst>
            <pc:docMk/>
            <pc:sldMk cId="1244160883" sldId="278"/>
            <ac:spMk id="4" creationId="{7A54145B-6C60-082A-58DB-9692BADA240A}"/>
          </ac:spMkLst>
        </pc:spChg>
        <pc:spChg chg="add del">
          <ac:chgData name="Janine Smith" userId="1dcc6a5b66e29d58" providerId="LiveId" clId="{540A7317-3735-48C2-B8CE-F3D4D545A52F}" dt="2024-07-25T22:31:55.436" v="11883" actId="26606"/>
          <ac:spMkLst>
            <pc:docMk/>
            <pc:sldMk cId="1244160883" sldId="278"/>
            <ac:spMk id="10" creationId="{E98CD42C-2E98-437C-AF0D-ADB770381DBE}"/>
          </ac:spMkLst>
        </pc:spChg>
        <pc:spChg chg="add del">
          <ac:chgData name="Janine Smith" userId="1dcc6a5b66e29d58" providerId="LiveId" clId="{540A7317-3735-48C2-B8CE-F3D4D545A52F}" dt="2024-07-25T22:31:55.436" v="11883" actId="26606"/>
          <ac:spMkLst>
            <pc:docMk/>
            <pc:sldMk cId="1244160883" sldId="278"/>
            <ac:spMk id="12" creationId="{3AA7B5C7-7348-4EFC-BEE4-5AA469D57C32}"/>
          </ac:spMkLst>
        </pc:spChg>
        <pc:spChg chg="add del">
          <ac:chgData name="Janine Smith" userId="1dcc6a5b66e29d58" providerId="LiveId" clId="{540A7317-3735-48C2-B8CE-F3D4D545A52F}" dt="2024-07-25T22:31:55.436" v="11883" actId="26606"/>
          <ac:spMkLst>
            <pc:docMk/>
            <pc:sldMk cId="1244160883" sldId="278"/>
            <ac:spMk id="14" creationId="{A76BBD40-26F7-4779-A7E1-17EADF348860}"/>
          </ac:spMkLst>
        </pc:spChg>
        <pc:graphicFrameChg chg="add del">
          <ac:chgData name="Janine Smith" userId="1dcc6a5b66e29d58" providerId="LiveId" clId="{540A7317-3735-48C2-B8CE-F3D4D545A52F}" dt="2024-07-25T22:31:55.436" v="11883" actId="26606"/>
          <ac:graphicFrameMkLst>
            <pc:docMk/>
            <pc:sldMk cId="1244160883" sldId="278"/>
            <ac:graphicFrameMk id="6" creationId="{A644A3EC-C3B9-EF00-CD19-0958B6FD3C81}"/>
          </ac:graphicFrameMkLst>
        </pc:graphicFrameChg>
        <pc:picChg chg="mod">
          <ac:chgData name="Janine Smith" userId="1dcc6a5b66e29d58" providerId="LiveId" clId="{540A7317-3735-48C2-B8CE-F3D4D545A52F}" dt="2024-08-01T19:15:15.733" v="14678" actId="1076"/>
          <ac:picMkLst>
            <pc:docMk/>
            <pc:sldMk cId="1244160883" sldId="278"/>
            <ac:picMk id="5" creationId="{B6DF1B12-72F3-0059-C57F-9F184FEABBCF}"/>
          </ac:picMkLst>
        </pc:picChg>
      </pc:sldChg>
      <pc:sldChg chg="modSp">
        <pc:chgData name="Janine Smith" userId="1dcc6a5b66e29d58" providerId="LiveId" clId="{540A7317-3735-48C2-B8CE-F3D4D545A52F}" dt="2024-07-22T20:49:28.810" v="22"/>
        <pc:sldMkLst>
          <pc:docMk/>
          <pc:sldMk cId="2410351140" sldId="279"/>
        </pc:sldMkLst>
        <pc:spChg chg="mod">
          <ac:chgData name="Janine Smith" userId="1dcc6a5b66e29d58" providerId="LiveId" clId="{540A7317-3735-48C2-B8CE-F3D4D545A52F}" dt="2024-07-22T20:49:28.810" v="22"/>
          <ac:spMkLst>
            <pc:docMk/>
            <pc:sldMk cId="2410351140" sldId="279"/>
            <ac:spMk id="2" creationId="{6AF93EB6-75A4-2A58-3692-FA621FEACAE9}"/>
          </ac:spMkLst>
        </pc:spChg>
        <pc:spChg chg="mod">
          <ac:chgData name="Janine Smith" userId="1dcc6a5b66e29d58" providerId="LiveId" clId="{540A7317-3735-48C2-B8CE-F3D4D545A52F}" dt="2024-07-22T20:49:28.810" v="22"/>
          <ac:spMkLst>
            <pc:docMk/>
            <pc:sldMk cId="2410351140" sldId="279"/>
            <ac:spMk id="3" creationId="{C879DCA0-947D-568D-3DA7-B0D5791BE0CA}"/>
          </ac:spMkLst>
        </pc:spChg>
      </pc:sldChg>
      <pc:sldChg chg="addSp delSp modSp del mod setBg delDesignElem">
        <pc:chgData name="Janine Smith" userId="1dcc6a5b66e29d58" providerId="LiveId" clId="{540A7317-3735-48C2-B8CE-F3D4D545A52F}" dt="2024-07-23T21:00:00.690" v="4478" actId="47"/>
        <pc:sldMkLst>
          <pc:docMk/>
          <pc:sldMk cId="346969686" sldId="280"/>
        </pc:sldMkLst>
        <pc:spChg chg="mod">
          <ac:chgData name="Janine Smith" userId="1dcc6a5b66e29d58" providerId="LiveId" clId="{540A7317-3735-48C2-B8CE-F3D4D545A52F}" dt="2024-07-22T20:55:53.103" v="81" actId="26606"/>
          <ac:spMkLst>
            <pc:docMk/>
            <pc:sldMk cId="346969686" sldId="280"/>
            <ac:spMk id="2" creationId="{6AF93EB6-75A4-2A58-3692-FA621FEACAE9}"/>
          </ac:spMkLst>
        </pc:spChg>
        <pc:spChg chg="mod">
          <ac:chgData name="Janine Smith" userId="1dcc6a5b66e29d58" providerId="LiveId" clId="{540A7317-3735-48C2-B8CE-F3D4D545A52F}" dt="2024-07-22T20:55:53.103" v="81" actId="26606"/>
          <ac:spMkLst>
            <pc:docMk/>
            <pc:sldMk cId="346969686" sldId="280"/>
            <ac:spMk id="3" creationId="{BF1C8DF8-3183-CEF8-5A8C-76AF0C7E28F9}"/>
          </ac:spMkLst>
        </pc:spChg>
        <pc:spChg chg="del">
          <ac:chgData name="Janine Smith" userId="1dcc6a5b66e29d58" providerId="LiveId" clId="{540A7317-3735-48C2-B8CE-F3D4D545A52F}" dt="2024-07-22T20:48:58.344" v="5"/>
          <ac:spMkLst>
            <pc:docMk/>
            <pc:sldMk cId="346969686" sldId="280"/>
            <ac:spMk id="17" creationId="{94C52C56-BEF2-4E22-8C8E-A7AC96B03A72}"/>
          </ac:spMkLst>
        </pc:spChg>
        <pc:spChg chg="del">
          <ac:chgData name="Janine Smith" userId="1dcc6a5b66e29d58" providerId="LiveId" clId="{540A7317-3735-48C2-B8CE-F3D4D545A52F}" dt="2024-07-22T20:48:58.344" v="5"/>
          <ac:spMkLst>
            <pc:docMk/>
            <pc:sldMk cId="346969686" sldId="280"/>
            <ac:spMk id="19" creationId="{42285737-90EE-47DC-AC80-8AE156B11969}"/>
          </ac:spMkLst>
        </pc:spChg>
        <pc:spChg chg="add del">
          <ac:chgData name="Janine Smith" userId="1dcc6a5b66e29d58" providerId="LiveId" clId="{540A7317-3735-48C2-B8CE-F3D4D545A52F}" dt="2024-07-23T20:57:35.547" v="4469" actId="26606"/>
          <ac:spMkLst>
            <pc:docMk/>
            <pc:sldMk cId="346969686" sldId="280"/>
            <ac:spMk id="20" creationId="{6288FC2F-B192-42B2-90BE-517E1039BE0B}"/>
          </ac:spMkLst>
        </pc:spChg>
        <pc:spChg chg="add del">
          <ac:chgData name="Janine Smith" userId="1dcc6a5b66e29d58" providerId="LiveId" clId="{540A7317-3735-48C2-B8CE-F3D4D545A52F}" dt="2024-07-23T20:58:26.621" v="4471" actId="26606"/>
          <ac:spMkLst>
            <pc:docMk/>
            <pc:sldMk cId="346969686" sldId="280"/>
            <ac:spMk id="36" creationId="{6288FC2F-B192-42B2-90BE-517E1039BE0B}"/>
          </ac:spMkLst>
        </pc:spChg>
        <pc:spChg chg="add del">
          <ac:chgData name="Janine Smith" userId="1dcc6a5b66e29d58" providerId="LiveId" clId="{540A7317-3735-48C2-B8CE-F3D4D545A52F}" dt="2024-07-23T20:58:26.621" v="4471" actId="26606"/>
          <ac:spMkLst>
            <pc:docMk/>
            <pc:sldMk cId="346969686" sldId="280"/>
            <ac:spMk id="52" creationId="{6288FC2F-B192-42B2-90BE-517E1039BE0B}"/>
          </ac:spMkLst>
        </pc:spChg>
        <pc:grpChg chg="add del">
          <ac:chgData name="Janine Smith" userId="1dcc6a5b66e29d58" providerId="LiveId" clId="{540A7317-3735-48C2-B8CE-F3D4D545A52F}" dt="2024-07-23T20:57:35.547" v="4469" actId="26606"/>
          <ac:grpSpMkLst>
            <pc:docMk/>
            <pc:sldMk cId="346969686" sldId="280"/>
            <ac:grpSpMk id="6" creationId="{E5D4A15D-C852-47D7-A7E3-7F8FEE9FCA9D}"/>
          </ac:grpSpMkLst>
        </pc:grpChg>
        <pc:grpChg chg="del">
          <ac:chgData name="Janine Smith" userId="1dcc6a5b66e29d58" providerId="LiveId" clId="{540A7317-3735-48C2-B8CE-F3D4D545A52F}" dt="2024-07-22T20:48:58.344" v="5"/>
          <ac:grpSpMkLst>
            <pc:docMk/>
            <pc:sldMk cId="346969686" sldId="280"/>
            <ac:grpSpMk id="9" creationId="{71092D16-14DA-4606-831F-0DB3EEECB91C}"/>
          </ac:grpSpMkLst>
        </pc:grpChg>
        <pc:grpChg chg="del">
          <ac:chgData name="Janine Smith" userId="1dcc6a5b66e29d58" providerId="LiveId" clId="{540A7317-3735-48C2-B8CE-F3D4D545A52F}" dt="2024-07-22T20:48:58.344" v="5"/>
          <ac:grpSpMkLst>
            <pc:docMk/>
            <pc:sldMk cId="346969686" sldId="280"/>
            <ac:grpSpMk id="21" creationId="{B57BDC17-F1B3-455F-BBF1-680AA1F25C06}"/>
          </ac:grpSpMkLst>
        </pc:grpChg>
        <pc:grpChg chg="add del">
          <ac:chgData name="Janine Smith" userId="1dcc6a5b66e29d58" providerId="LiveId" clId="{540A7317-3735-48C2-B8CE-F3D4D545A52F}" dt="2024-07-23T20:58:26.621" v="4471" actId="26606"/>
          <ac:grpSpMkLst>
            <pc:docMk/>
            <pc:sldMk cId="346969686" sldId="280"/>
            <ac:grpSpMk id="25" creationId="{E5D4A15D-C852-47D7-A7E3-7F8FEE9FCA9D}"/>
          </ac:grpSpMkLst>
        </pc:grpChg>
        <pc:grpChg chg="add del">
          <ac:chgData name="Janine Smith" userId="1dcc6a5b66e29d58" providerId="LiveId" clId="{540A7317-3735-48C2-B8CE-F3D4D545A52F}" dt="2024-07-23T20:58:26.621" v="4471" actId="26606"/>
          <ac:grpSpMkLst>
            <pc:docMk/>
            <pc:sldMk cId="346969686" sldId="280"/>
            <ac:grpSpMk id="41" creationId="{E5D4A15D-C852-47D7-A7E3-7F8FEE9FCA9D}"/>
          </ac:grpSpMkLst>
        </pc:grpChg>
        <pc:graphicFrameChg chg="mod ord modGraphic">
          <ac:chgData name="Janine Smith" userId="1dcc6a5b66e29d58" providerId="LiveId" clId="{540A7317-3735-48C2-B8CE-F3D4D545A52F}" dt="2024-07-23T20:58:26.621" v="4471" actId="26606"/>
          <ac:graphicFrameMkLst>
            <pc:docMk/>
            <pc:sldMk cId="346969686" sldId="280"/>
            <ac:graphicFrameMk id="4" creationId="{3B0A39EB-1777-3868-55E5-B9B12EBA1693}"/>
          </ac:graphicFrameMkLst>
        </pc:graphicFrameChg>
      </pc:sldChg>
      <pc:sldChg chg="addSp delSp modSp mod setBg setClrOvrMap modNotesTx">
        <pc:chgData name="Janine Smith" userId="1dcc6a5b66e29d58" providerId="LiveId" clId="{540A7317-3735-48C2-B8CE-F3D4D545A52F}" dt="2024-08-01T19:16:07.153" v="14687" actId="1076"/>
        <pc:sldMkLst>
          <pc:docMk/>
          <pc:sldMk cId="1967854299" sldId="281"/>
        </pc:sldMkLst>
        <pc:spChg chg="mod">
          <ac:chgData name="Janine Smith" userId="1dcc6a5b66e29d58" providerId="LiveId" clId="{540A7317-3735-48C2-B8CE-F3D4D545A52F}" dt="2024-07-22T20:57:30.433" v="98" actId="26606"/>
          <ac:spMkLst>
            <pc:docMk/>
            <pc:sldMk cId="1967854299" sldId="281"/>
            <ac:spMk id="2" creationId="{D315684C-96D3-32A6-83A0-7AF47602338E}"/>
          </ac:spMkLst>
        </pc:spChg>
        <pc:spChg chg="add del mod">
          <ac:chgData name="Janine Smith" userId="1dcc6a5b66e29d58" providerId="LiveId" clId="{540A7317-3735-48C2-B8CE-F3D4D545A52F}" dt="2024-07-23T20:59:20.940" v="4473" actId="478"/>
          <ac:spMkLst>
            <pc:docMk/>
            <pc:sldMk cId="1967854299" sldId="281"/>
            <ac:spMk id="3" creationId="{8E13F52D-7D70-9FE4-9D31-2E91C4CE53B3}"/>
          </ac:spMkLst>
        </pc:spChg>
        <pc:spChg chg="mod">
          <ac:chgData name="Janine Smith" userId="1dcc6a5b66e29d58" providerId="LiveId" clId="{540A7317-3735-48C2-B8CE-F3D4D545A52F}" dt="2024-07-22T20:57:30.433" v="98" actId="26606"/>
          <ac:spMkLst>
            <pc:docMk/>
            <pc:sldMk cId="1967854299" sldId="281"/>
            <ac:spMk id="4" creationId="{D931D9AF-4F25-88B4-7AE7-BE796D7AA682}"/>
          </ac:spMkLst>
        </pc:spChg>
        <pc:spChg chg="add del mod">
          <ac:chgData name="Janine Smith" userId="1dcc6a5b66e29d58" providerId="LiveId" clId="{540A7317-3735-48C2-B8CE-F3D4D545A52F}" dt="2024-07-23T20:59:23.131" v="4474" actId="478"/>
          <ac:spMkLst>
            <pc:docMk/>
            <pc:sldMk cId="1967854299" sldId="281"/>
            <ac:spMk id="6" creationId="{947AA1CD-E70F-1ABA-A421-7807AB625FF0}"/>
          </ac:spMkLst>
        </pc:spChg>
        <pc:spChg chg="add del">
          <ac:chgData name="Janine Smith" userId="1dcc6a5b66e29d58" providerId="LiveId" clId="{540A7317-3735-48C2-B8CE-F3D4D545A52F}" dt="2024-07-22T20:57:30.433" v="98" actId="26606"/>
          <ac:spMkLst>
            <pc:docMk/>
            <pc:sldMk cId="1967854299" sldId="281"/>
            <ac:spMk id="10" creationId="{E98CD42C-2E98-437C-AF0D-ADB770381DBE}"/>
          </ac:spMkLst>
        </pc:spChg>
        <pc:spChg chg="add del">
          <ac:chgData name="Janine Smith" userId="1dcc6a5b66e29d58" providerId="LiveId" clId="{540A7317-3735-48C2-B8CE-F3D4D545A52F}" dt="2024-07-22T20:57:30.433" v="98" actId="26606"/>
          <ac:spMkLst>
            <pc:docMk/>
            <pc:sldMk cId="1967854299" sldId="281"/>
            <ac:spMk id="12" creationId="{3AA7B5C7-7348-4EFC-BEE4-5AA469D57C32}"/>
          </ac:spMkLst>
        </pc:spChg>
        <pc:spChg chg="add del">
          <ac:chgData name="Janine Smith" userId="1dcc6a5b66e29d58" providerId="LiveId" clId="{540A7317-3735-48C2-B8CE-F3D4D545A52F}" dt="2024-07-22T20:57:30.433" v="98" actId="26606"/>
          <ac:spMkLst>
            <pc:docMk/>
            <pc:sldMk cId="1967854299" sldId="281"/>
            <ac:spMk id="14" creationId="{A76BBD40-26F7-4779-A7E1-17EADF348860}"/>
          </ac:spMkLst>
        </pc:spChg>
        <pc:graphicFrameChg chg="add del">
          <ac:chgData name="Janine Smith" userId="1dcc6a5b66e29d58" providerId="LiveId" clId="{540A7317-3735-48C2-B8CE-F3D4D545A52F}" dt="2024-07-22T20:57:30.433" v="98" actId="26606"/>
          <ac:graphicFrameMkLst>
            <pc:docMk/>
            <pc:sldMk cId="1967854299" sldId="281"/>
            <ac:graphicFrameMk id="6" creationId="{3FD4FC81-5F95-0853-C48F-DB69728A3B39}"/>
          </ac:graphicFrameMkLst>
        </pc:graphicFrameChg>
        <pc:graphicFrameChg chg="add mod modGraphic">
          <ac:chgData name="Janine Smith" userId="1dcc6a5b66e29d58" providerId="LiveId" clId="{540A7317-3735-48C2-B8CE-F3D4D545A52F}" dt="2024-07-29T20:21:39.147" v="14581" actId="207"/>
          <ac:graphicFrameMkLst>
            <pc:docMk/>
            <pc:sldMk cId="1967854299" sldId="281"/>
            <ac:graphicFrameMk id="7" creationId="{DB130E86-A92B-D14B-9329-12245A606F6A}"/>
          </ac:graphicFrameMkLst>
        </pc:graphicFrameChg>
        <pc:picChg chg="mod">
          <ac:chgData name="Janine Smith" userId="1dcc6a5b66e29d58" providerId="LiveId" clId="{540A7317-3735-48C2-B8CE-F3D4D545A52F}" dt="2024-08-01T19:16:07.153" v="14687" actId="1076"/>
          <ac:picMkLst>
            <pc:docMk/>
            <pc:sldMk cId="1967854299" sldId="281"/>
            <ac:picMk id="3" creationId="{520A89CA-F4EF-617C-DA04-C3F00C3FE0A3}"/>
          </ac:picMkLst>
        </pc:picChg>
      </pc:sldChg>
      <pc:sldChg chg="modSp mod modNotesTx">
        <pc:chgData name="Janine Smith" userId="1dcc6a5b66e29d58" providerId="LiveId" clId="{540A7317-3735-48C2-B8CE-F3D4D545A52F}" dt="2024-08-01T19:25:21.460" v="14892" actId="20577"/>
        <pc:sldMkLst>
          <pc:docMk/>
          <pc:sldMk cId="2136546345" sldId="283"/>
        </pc:sldMkLst>
        <pc:spChg chg="mod">
          <ac:chgData name="Janine Smith" userId="1dcc6a5b66e29d58" providerId="LiveId" clId="{540A7317-3735-48C2-B8CE-F3D4D545A52F}" dt="2024-07-22T20:49:28.810" v="22"/>
          <ac:spMkLst>
            <pc:docMk/>
            <pc:sldMk cId="2136546345" sldId="283"/>
            <ac:spMk id="2" creationId="{B4B4E313-4BB6-9215-B1FF-FFD45E153DEF}"/>
          </ac:spMkLst>
        </pc:spChg>
        <pc:spChg chg="mod">
          <ac:chgData name="Janine Smith" userId="1dcc6a5b66e29d58" providerId="LiveId" clId="{540A7317-3735-48C2-B8CE-F3D4D545A52F}" dt="2024-07-29T20:26:47.466" v="14610" actId="113"/>
          <ac:spMkLst>
            <pc:docMk/>
            <pc:sldMk cId="2136546345" sldId="283"/>
            <ac:spMk id="3" creationId="{3BE49522-FABD-9646-E0D3-55D506D25FA1}"/>
          </ac:spMkLst>
        </pc:spChg>
        <pc:picChg chg="mod">
          <ac:chgData name="Janine Smith" userId="1dcc6a5b66e29d58" providerId="LiveId" clId="{540A7317-3735-48C2-B8CE-F3D4D545A52F}" dt="2024-08-01T19:15:10.829" v="14677" actId="1076"/>
          <ac:picMkLst>
            <pc:docMk/>
            <pc:sldMk cId="2136546345" sldId="283"/>
            <ac:picMk id="5" creationId="{EDB22BA7-CBB7-4D3B-FFEC-55DCBE037521}"/>
          </ac:picMkLst>
        </pc:picChg>
      </pc:sldChg>
      <pc:sldChg chg="modSp mod">
        <pc:chgData name="Janine Smith" userId="1dcc6a5b66e29d58" providerId="LiveId" clId="{540A7317-3735-48C2-B8CE-F3D4D545A52F}" dt="2024-08-01T19:15:41.107" v="14682" actId="1076"/>
        <pc:sldMkLst>
          <pc:docMk/>
          <pc:sldMk cId="3385774957" sldId="284"/>
        </pc:sldMkLst>
        <pc:spChg chg="mod">
          <ac:chgData name="Janine Smith" userId="1dcc6a5b66e29d58" providerId="LiveId" clId="{540A7317-3735-48C2-B8CE-F3D4D545A52F}" dt="2024-07-22T20:49:28.810" v="22"/>
          <ac:spMkLst>
            <pc:docMk/>
            <pc:sldMk cId="3385774957" sldId="284"/>
            <ac:spMk id="2" creationId="{59A4F818-B07D-6749-833A-C2A615BE3FF4}"/>
          </ac:spMkLst>
        </pc:spChg>
        <pc:spChg chg="mod">
          <ac:chgData name="Janine Smith" userId="1dcc6a5b66e29d58" providerId="LiveId" clId="{540A7317-3735-48C2-B8CE-F3D4D545A52F}" dt="2024-07-22T20:49:28.810" v="22"/>
          <ac:spMkLst>
            <pc:docMk/>
            <pc:sldMk cId="3385774957" sldId="284"/>
            <ac:spMk id="3" creationId="{90930B70-05FA-CBF2-D2E9-FAEF5BBD9D9B}"/>
          </ac:spMkLst>
        </pc:spChg>
        <pc:picChg chg="mod">
          <ac:chgData name="Janine Smith" userId="1dcc6a5b66e29d58" providerId="LiveId" clId="{540A7317-3735-48C2-B8CE-F3D4D545A52F}" dt="2024-08-01T19:15:41.107" v="14682" actId="1076"/>
          <ac:picMkLst>
            <pc:docMk/>
            <pc:sldMk cId="3385774957" sldId="284"/>
            <ac:picMk id="5" creationId="{717B9E06-F76B-2E1F-EDEB-2C5C4568BA13}"/>
          </ac:picMkLst>
        </pc:picChg>
      </pc:sldChg>
      <pc:sldChg chg="modSp mod">
        <pc:chgData name="Janine Smith" userId="1dcc6a5b66e29d58" providerId="LiveId" clId="{540A7317-3735-48C2-B8CE-F3D4D545A52F}" dt="2024-08-01T19:26:49.154" v="15045" actId="20577"/>
        <pc:sldMkLst>
          <pc:docMk/>
          <pc:sldMk cId="791838624" sldId="285"/>
        </pc:sldMkLst>
        <pc:spChg chg="mod">
          <ac:chgData name="Janine Smith" userId="1dcc6a5b66e29d58" providerId="LiveId" clId="{540A7317-3735-48C2-B8CE-F3D4D545A52F}" dt="2024-07-22T20:49:28.810" v="22"/>
          <ac:spMkLst>
            <pc:docMk/>
            <pc:sldMk cId="791838624" sldId="285"/>
            <ac:spMk id="2" creationId="{620F34A5-872D-D60F-4373-2B98F28CB573}"/>
          </ac:spMkLst>
        </pc:spChg>
        <pc:spChg chg="mod">
          <ac:chgData name="Janine Smith" userId="1dcc6a5b66e29d58" providerId="LiveId" clId="{540A7317-3735-48C2-B8CE-F3D4D545A52F}" dt="2024-08-01T19:26:49.154" v="15045" actId="20577"/>
          <ac:spMkLst>
            <pc:docMk/>
            <pc:sldMk cId="791838624" sldId="285"/>
            <ac:spMk id="3" creationId="{FDA60601-F61D-BA0E-8BA6-FDB7FC767034}"/>
          </ac:spMkLst>
        </pc:spChg>
        <pc:picChg chg="mod">
          <ac:chgData name="Janine Smith" userId="1dcc6a5b66e29d58" providerId="LiveId" clId="{540A7317-3735-48C2-B8CE-F3D4D545A52F}" dt="2024-08-01T19:15:46.292" v="14683" actId="1076"/>
          <ac:picMkLst>
            <pc:docMk/>
            <pc:sldMk cId="791838624" sldId="285"/>
            <ac:picMk id="5" creationId="{05C3E02A-9399-59AC-87BD-2F4D48650795}"/>
          </ac:picMkLst>
        </pc:picChg>
      </pc:sldChg>
      <pc:sldChg chg="modSp mod">
        <pc:chgData name="Janine Smith" userId="1dcc6a5b66e29d58" providerId="LiveId" clId="{540A7317-3735-48C2-B8CE-F3D4D545A52F}" dt="2024-08-01T19:15:50.835" v="14684" actId="1076"/>
        <pc:sldMkLst>
          <pc:docMk/>
          <pc:sldMk cId="1577861256" sldId="286"/>
        </pc:sldMkLst>
        <pc:spChg chg="mod">
          <ac:chgData name="Janine Smith" userId="1dcc6a5b66e29d58" providerId="LiveId" clId="{540A7317-3735-48C2-B8CE-F3D4D545A52F}" dt="2024-07-22T21:07:47.836" v="172" actId="14100"/>
          <ac:spMkLst>
            <pc:docMk/>
            <pc:sldMk cId="1577861256" sldId="286"/>
            <ac:spMk id="2" creationId="{23279122-AC53-AD47-6A50-F447CA20E847}"/>
          </ac:spMkLst>
        </pc:spChg>
        <pc:spChg chg="mod">
          <ac:chgData name="Janine Smith" userId="1dcc6a5b66e29d58" providerId="LiveId" clId="{540A7317-3735-48C2-B8CE-F3D4D545A52F}" dt="2024-07-22T21:07:06.647" v="167" actId="403"/>
          <ac:spMkLst>
            <pc:docMk/>
            <pc:sldMk cId="1577861256" sldId="286"/>
            <ac:spMk id="3" creationId="{9D23F4DC-8FB1-83F9-2CC8-5EA93A6BA5DE}"/>
          </ac:spMkLst>
        </pc:spChg>
        <pc:picChg chg="mod">
          <ac:chgData name="Janine Smith" userId="1dcc6a5b66e29d58" providerId="LiveId" clId="{540A7317-3735-48C2-B8CE-F3D4D545A52F}" dt="2024-08-01T19:15:50.835" v="14684" actId="1076"/>
          <ac:picMkLst>
            <pc:docMk/>
            <pc:sldMk cId="1577861256" sldId="286"/>
            <ac:picMk id="5" creationId="{69F3447C-F13E-2B31-A621-A2AD5123E9C7}"/>
          </ac:picMkLst>
        </pc:picChg>
      </pc:sldChg>
      <pc:sldChg chg="addSp modSp mod">
        <pc:chgData name="Janine Smith" userId="1dcc6a5b66e29d58" providerId="LiveId" clId="{540A7317-3735-48C2-B8CE-F3D4D545A52F}" dt="2024-08-01T19:15:59.523" v="14685" actId="1076"/>
        <pc:sldMkLst>
          <pc:docMk/>
          <pc:sldMk cId="2048947236" sldId="287"/>
        </pc:sldMkLst>
        <pc:spChg chg="mod">
          <ac:chgData name="Janine Smith" userId="1dcc6a5b66e29d58" providerId="LiveId" clId="{540A7317-3735-48C2-B8CE-F3D4D545A52F}" dt="2024-07-22T20:49:28.810" v="22"/>
          <ac:spMkLst>
            <pc:docMk/>
            <pc:sldMk cId="2048947236" sldId="287"/>
            <ac:spMk id="2" creationId="{E0AE2B71-BE5C-DB96-6D4E-2B03594D8E06}"/>
          </ac:spMkLst>
        </pc:spChg>
        <pc:spChg chg="mod">
          <ac:chgData name="Janine Smith" userId="1dcc6a5b66e29d58" providerId="LiveId" clId="{540A7317-3735-48C2-B8CE-F3D4D545A52F}" dt="2024-07-29T20:28:29.667" v="14618" actId="20577"/>
          <ac:spMkLst>
            <pc:docMk/>
            <pc:sldMk cId="2048947236" sldId="287"/>
            <ac:spMk id="3" creationId="{16482F73-6497-85EC-756B-1A11E5AE382E}"/>
          </ac:spMkLst>
        </pc:spChg>
        <pc:spChg chg="add mod">
          <ac:chgData name="Janine Smith" userId="1dcc6a5b66e29d58" providerId="LiveId" clId="{540A7317-3735-48C2-B8CE-F3D4D545A52F}" dt="2024-07-26T20:19:21.265" v="13883" actId="1076"/>
          <ac:spMkLst>
            <pc:docMk/>
            <pc:sldMk cId="2048947236" sldId="287"/>
            <ac:spMk id="6" creationId="{EE7214F5-F692-AE8F-B5FA-D041CF0AF945}"/>
          </ac:spMkLst>
        </pc:spChg>
        <pc:picChg chg="mod">
          <ac:chgData name="Janine Smith" userId="1dcc6a5b66e29d58" providerId="LiveId" clId="{540A7317-3735-48C2-B8CE-F3D4D545A52F}" dt="2024-08-01T19:15:59.523" v="14685" actId="1076"/>
          <ac:picMkLst>
            <pc:docMk/>
            <pc:sldMk cId="2048947236" sldId="287"/>
            <ac:picMk id="5" creationId="{1B1C5F3C-A103-7F53-5C15-4F57B5307F8B}"/>
          </ac:picMkLst>
        </pc:picChg>
      </pc:sldChg>
      <pc:sldChg chg="modSp mod">
        <pc:chgData name="Janine Smith" userId="1dcc6a5b66e29d58" providerId="LiveId" clId="{540A7317-3735-48C2-B8CE-F3D4D545A52F}" dt="2024-08-01T19:16:02.986" v="14686" actId="1076"/>
        <pc:sldMkLst>
          <pc:docMk/>
          <pc:sldMk cId="470931277" sldId="288"/>
        </pc:sldMkLst>
        <pc:spChg chg="mod">
          <ac:chgData name="Janine Smith" userId="1dcc6a5b66e29d58" providerId="LiveId" clId="{540A7317-3735-48C2-B8CE-F3D4D545A52F}" dt="2024-07-22T20:49:28.810" v="22"/>
          <ac:spMkLst>
            <pc:docMk/>
            <pc:sldMk cId="470931277" sldId="288"/>
            <ac:spMk id="2" creationId="{3AB47301-7F66-A764-38BF-F77FA29F40CC}"/>
          </ac:spMkLst>
        </pc:spChg>
        <pc:spChg chg="mod">
          <ac:chgData name="Janine Smith" userId="1dcc6a5b66e29d58" providerId="LiveId" clId="{540A7317-3735-48C2-B8CE-F3D4D545A52F}" dt="2024-07-23T23:10:44.092" v="5925" actId="1076"/>
          <ac:spMkLst>
            <pc:docMk/>
            <pc:sldMk cId="470931277" sldId="288"/>
            <ac:spMk id="3" creationId="{2687168D-4B42-A4E3-D692-0F4D45841711}"/>
          </ac:spMkLst>
        </pc:spChg>
        <pc:picChg chg="mod">
          <ac:chgData name="Janine Smith" userId="1dcc6a5b66e29d58" providerId="LiveId" clId="{540A7317-3735-48C2-B8CE-F3D4D545A52F}" dt="2024-08-01T19:16:02.986" v="14686" actId="1076"/>
          <ac:picMkLst>
            <pc:docMk/>
            <pc:sldMk cId="470931277" sldId="288"/>
            <ac:picMk id="5" creationId="{568EC209-AE1F-3BA2-65CC-8E9E1537D238}"/>
          </ac:picMkLst>
        </pc:picChg>
      </pc:sldChg>
      <pc:sldChg chg="modSp mod">
        <pc:chgData name="Janine Smith" userId="1dcc6a5b66e29d58" providerId="LiveId" clId="{540A7317-3735-48C2-B8CE-F3D4D545A52F}" dt="2024-08-01T19:14:55.173" v="14674" actId="1076"/>
        <pc:sldMkLst>
          <pc:docMk/>
          <pc:sldMk cId="3101505472" sldId="289"/>
        </pc:sldMkLst>
        <pc:spChg chg="mod">
          <ac:chgData name="Janine Smith" userId="1dcc6a5b66e29d58" providerId="LiveId" clId="{540A7317-3735-48C2-B8CE-F3D4D545A52F}" dt="2024-07-22T20:49:28.810" v="22"/>
          <ac:spMkLst>
            <pc:docMk/>
            <pc:sldMk cId="3101505472" sldId="289"/>
            <ac:spMk id="2" creationId="{A12E50D1-1886-A612-0B6C-CAAA8DB6A1C5}"/>
          </ac:spMkLst>
        </pc:spChg>
        <pc:spChg chg="mod">
          <ac:chgData name="Janine Smith" userId="1dcc6a5b66e29d58" providerId="LiveId" clId="{540A7317-3735-48C2-B8CE-F3D4D545A52F}" dt="2024-07-22T21:09:31.524" v="183" actId="403"/>
          <ac:spMkLst>
            <pc:docMk/>
            <pc:sldMk cId="3101505472" sldId="289"/>
            <ac:spMk id="3" creationId="{0ED6CA20-3716-C02C-5B29-23B8282829DF}"/>
          </ac:spMkLst>
        </pc:spChg>
        <pc:picChg chg="mod">
          <ac:chgData name="Janine Smith" userId="1dcc6a5b66e29d58" providerId="LiveId" clId="{540A7317-3735-48C2-B8CE-F3D4D545A52F}" dt="2024-08-01T19:14:55.173" v="14674" actId="1076"/>
          <ac:picMkLst>
            <pc:docMk/>
            <pc:sldMk cId="3101505472" sldId="289"/>
            <ac:picMk id="6" creationId="{A94F3523-819D-B891-97A8-F2F6C7398FD2}"/>
          </ac:picMkLst>
        </pc:picChg>
      </pc:sldChg>
      <pc:sldChg chg="addSp delSp modSp new mod modNotesTx">
        <pc:chgData name="Janine Smith" userId="1dcc6a5b66e29d58" providerId="LiveId" clId="{540A7317-3735-48C2-B8CE-F3D4D545A52F}" dt="2024-08-01T19:16:23.078" v="14690" actId="1076"/>
        <pc:sldMkLst>
          <pc:docMk/>
          <pc:sldMk cId="336460164" sldId="290"/>
        </pc:sldMkLst>
        <pc:spChg chg="mod">
          <ac:chgData name="Janine Smith" userId="1dcc6a5b66e29d58" providerId="LiveId" clId="{540A7317-3735-48C2-B8CE-F3D4D545A52F}" dt="2024-07-23T21:28:59.465" v="4503" actId="20577"/>
          <ac:spMkLst>
            <pc:docMk/>
            <pc:sldMk cId="336460164" sldId="290"/>
            <ac:spMk id="2" creationId="{33C31D44-1650-FDEA-FA8F-048EC39283F7}"/>
          </ac:spMkLst>
        </pc:spChg>
        <pc:spChg chg="mod">
          <ac:chgData name="Janine Smith" userId="1dcc6a5b66e29d58" providerId="LiveId" clId="{540A7317-3735-48C2-B8CE-F3D4D545A52F}" dt="2024-07-29T20:28:52.315" v="14619" actId="20577"/>
          <ac:spMkLst>
            <pc:docMk/>
            <pc:sldMk cId="336460164" sldId="290"/>
            <ac:spMk id="3" creationId="{1072D8CE-9123-365D-089E-90812F8D5D53}"/>
          </ac:spMkLst>
        </pc:spChg>
        <pc:spChg chg="add mod">
          <ac:chgData name="Janine Smith" userId="1dcc6a5b66e29d58" providerId="LiveId" clId="{540A7317-3735-48C2-B8CE-F3D4D545A52F}" dt="2024-07-29T20:23:03.548" v="14593" actId="1076"/>
          <ac:spMkLst>
            <pc:docMk/>
            <pc:sldMk cId="336460164" sldId="290"/>
            <ac:spMk id="8" creationId="{281D141F-CA9E-AFEF-BF8E-4972A303C1F7}"/>
          </ac:spMkLst>
        </pc:spChg>
        <pc:picChg chg="add mod">
          <ac:chgData name="Janine Smith" userId="1dcc6a5b66e29d58" providerId="LiveId" clId="{540A7317-3735-48C2-B8CE-F3D4D545A52F}" dt="2024-07-24T20:24:01.486" v="8990" actId="1076"/>
          <ac:picMkLst>
            <pc:docMk/>
            <pc:sldMk cId="336460164" sldId="290"/>
            <ac:picMk id="6" creationId="{67F0D30D-8946-DBBB-85D4-33D44BC5788E}"/>
          </ac:picMkLst>
        </pc:picChg>
        <pc:picChg chg="mod">
          <ac:chgData name="Janine Smith" userId="1dcc6a5b66e29d58" providerId="LiveId" clId="{540A7317-3735-48C2-B8CE-F3D4D545A52F}" dt="2024-08-01T19:16:23.078" v="14690" actId="1076"/>
          <ac:picMkLst>
            <pc:docMk/>
            <pc:sldMk cId="336460164" sldId="290"/>
            <ac:picMk id="11" creationId="{1BB3120F-7141-0E92-6EBE-265E9304E96C}"/>
          </ac:picMkLst>
        </pc:picChg>
        <pc:cxnChg chg="add del">
          <ac:chgData name="Janine Smith" userId="1dcc6a5b66e29d58" providerId="LiveId" clId="{540A7317-3735-48C2-B8CE-F3D4D545A52F}" dt="2024-07-29T20:22:22.038" v="14585" actId="11529"/>
          <ac:cxnSpMkLst>
            <pc:docMk/>
            <pc:sldMk cId="336460164" sldId="290"/>
            <ac:cxnSpMk id="7" creationId="{54946FD7-4EBA-84A3-94A0-E9446DFEE644}"/>
          </ac:cxnSpMkLst>
        </pc:cxnChg>
      </pc:sldChg>
      <pc:sldChg chg="addSp modSp new del mod">
        <pc:chgData name="Janine Smith" userId="1dcc6a5b66e29d58" providerId="LiveId" clId="{540A7317-3735-48C2-B8CE-F3D4D545A52F}" dt="2024-07-23T16:46:01.121" v="2678" actId="47"/>
        <pc:sldMkLst>
          <pc:docMk/>
          <pc:sldMk cId="4147032448" sldId="291"/>
        </pc:sldMkLst>
        <pc:spChg chg="mod">
          <ac:chgData name="Janine Smith" userId="1dcc6a5b66e29d58" providerId="LiveId" clId="{540A7317-3735-48C2-B8CE-F3D4D545A52F}" dt="2024-07-23T16:16:37.863" v="1342" actId="20577"/>
          <ac:spMkLst>
            <pc:docMk/>
            <pc:sldMk cId="4147032448" sldId="291"/>
            <ac:spMk id="2" creationId="{D161B29E-442A-2206-390E-F14284821B87}"/>
          </ac:spMkLst>
        </pc:spChg>
        <pc:spChg chg="mod">
          <ac:chgData name="Janine Smith" userId="1dcc6a5b66e29d58" providerId="LiveId" clId="{540A7317-3735-48C2-B8CE-F3D4D545A52F}" dt="2024-07-23T16:18:08.733" v="1343" actId="20577"/>
          <ac:spMkLst>
            <pc:docMk/>
            <pc:sldMk cId="4147032448" sldId="291"/>
            <ac:spMk id="3" creationId="{D5FC35DE-D69D-5578-6E4C-E3FDE81BC690}"/>
          </ac:spMkLst>
        </pc:spChg>
        <pc:spChg chg="mod">
          <ac:chgData name="Janine Smith" userId="1dcc6a5b66e29d58" providerId="LiveId" clId="{540A7317-3735-48C2-B8CE-F3D4D545A52F}" dt="2024-07-23T16:16:20.181" v="1328" actId="20577"/>
          <ac:spMkLst>
            <pc:docMk/>
            <pc:sldMk cId="4147032448" sldId="291"/>
            <ac:spMk id="4" creationId="{D60567D8-324B-ABF6-DC9F-B584F570DB67}"/>
          </ac:spMkLst>
        </pc:spChg>
        <pc:graphicFrameChg chg="add mod modGraphic">
          <ac:chgData name="Janine Smith" userId="1dcc6a5b66e29d58" providerId="LiveId" clId="{540A7317-3735-48C2-B8CE-F3D4D545A52F}" dt="2024-07-23T16:19:24.116" v="1366"/>
          <ac:graphicFrameMkLst>
            <pc:docMk/>
            <pc:sldMk cId="4147032448" sldId="291"/>
            <ac:graphicFrameMk id="6" creationId="{145041C6-B7B7-BF0F-5240-59DA4EEE1747}"/>
          </ac:graphicFrameMkLst>
        </pc:graphicFrameChg>
      </pc:sldChg>
      <pc:sldChg chg="addSp modSp new del mod setBg">
        <pc:chgData name="Janine Smith" userId="1dcc6a5b66e29d58" providerId="LiveId" clId="{540A7317-3735-48C2-B8CE-F3D4D545A52F}" dt="2024-07-23T16:22:02.836" v="1423" actId="47"/>
        <pc:sldMkLst>
          <pc:docMk/>
          <pc:sldMk cId="2352007393" sldId="292"/>
        </pc:sldMkLst>
        <pc:spChg chg="mod">
          <ac:chgData name="Janine Smith" userId="1dcc6a5b66e29d58" providerId="LiveId" clId="{540A7317-3735-48C2-B8CE-F3D4D545A52F}" dt="2024-07-23T16:21:49.598" v="1422" actId="1076"/>
          <ac:spMkLst>
            <pc:docMk/>
            <pc:sldMk cId="2352007393" sldId="292"/>
            <ac:spMk id="2" creationId="{8AFC11E3-BFD0-67DC-FC11-A318520B7E89}"/>
          </ac:spMkLst>
        </pc:spChg>
        <pc:spChg chg="mod">
          <ac:chgData name="Janine Smith" userId="1dcc6a5b66e29d58" providerId="LiveId" clId="{540A7317-3735-48C2-B8CE-F3D4D545A52F}" dt="2024-07-23T16:21:26.314" v="1415" actId="26606"/>
          <ac:spMkLst>
            <pc:docMk/>
            <pc:sldMk cId="2352007393" sldId="292"/>
            <ac:spMk id="3" creationId="{F66F5D62-5F2E-1D6D-6E8E-51D0F8A91137}"/>
          </ac:spMkLst>
        </pc:spChg>
        <pc:spChg chg="add">
          <ac:chgData name="Janine Smith" userId="1dcc6a5b66e29d58" providerId="LiveId" clId="{540A7317-3735-48C2-B8CE-F3D4D545A52F}" dt="2024-07-23T16:21:26.314" v="1415" actId="26606"/>
          <ac:spMkLst>
            <pc:docMk/>
            <pc:sldMk cId="2352007393" sldId="292"/>
            <ac:spMk id="12" creationId="{73C0A186-7444-4460-9C37-532E7671E99E}"/>
          </ac:spMkLst>
        </pc:spChg>
        <pc:spChg chg="add">
          <ac:chgData name="Janine Smith" userId="1dcc6a5b66e29d58" providerId="LiveId" clId="{540A7317-3735-48C2-B8CE-F3D4D545A52F}" dt="2024-07-23T16:21:26.314" v="1415" actId="26606"/>
          <ac:spMkLst>
            <pc:docMk/>
            <pc:sldMk cId="2352007393" sldId="292"/>
            <ac:spMk id="14" creationId="{712E451E-151A-4910-BF41-6A040B65982B}"/>
          </ac:spMkLst>
        </pc:spChg>
        <pc:spChg chg="add">
          <ac:chgData name="Janine Smith" userId="1dcc6a5b66e29d58" providerId="LiveId" clId="{540A7317-3735-48C2-B8CE-F3D4D545A52F}" dt="2024-07-23T16:21:26.314" v="1415" actId="26606"/>
          <ac:spMkLst>
            <pc:docMk/>
            <pc:sldMk cId="2352007393" sldId="292"/>
            <ac:spMk id="16" creationId="{C296EFE4-A70C-4388-9A15-3F657B6615FD}"/>
          </ac:spMkLst>
        </pc:spChg>
        <pc:spChg chg="add">
          <ac:chgData name="Janine Smith" userId="1dcc6a5b66e29d58" providerId="LiveId" clId="{540A7317-3735-48C2-B8CE-F3D4D545A52F}" dt="2024-07-23T16:21:26.314" v="1415" actId="26606"/>
          <ac:spMkLst>
            <pc:docMk/>
            <pc:sldMk cId="2352007393" sldId="292"/>
            <ac:spMk id="18" creationId="{425EBAFC-9388-432A-BCFD-EEA2F410D8EC}"/>
          </ac:spMkLst>
        </pc:spChg>
        <pc:grpChg chg="add">
          <ac:chgData name="Janine Smith" userId="1dcc6a5b66e29d58" providerId="LiveId" clId="{540A7317-3735-48C2-B8CE-F3D4D545A52F}" dt="2024-07-23T16:21:26.314" v="1415" actId="26606"/>
          <ac:grpSpMkLst>
            <pc:docMk/>
            <pc:sldMk cId="2352007393" sldId="292"/>
            <ac:grpSpMk id="8" creationId="{93E10248-AF0E-477D-B4D2-47C02CE4E353}"/>
          </ac:grpSpMkLst>
        </pc:grpChg>
      </pc:sldChg>
      <pc:sldChg chg="modSp new mod modNotesTx">
        <pc:chgData name="Janine Smith" userId="1dcc6a5b66e29d58" providerId="LiveId" clId="{540A7317-3735-48C2-B8CE-F3D4D545A52F}" dt="2024-08-01T19:31:11.982" v="15523" actId="20577"/>
        <pc:sldMkLst>
          <pc:docMk/>
          <pc:sldMk cId="3045941154" sldId="292"/>
        </pc:sldMkLst>
        <pc:spChg chg="mod">
          <ac:chgData name="Janine Smith" userId="1dcc6a5b66e29d58" providerId="LiveId" clId="{540A7317-3735-48C2-B8CE-F3D4D545A52F}" dt="2024-07-23T16:23:05.358" v="1451" actId="20577"/>
          <ac:spMkLst>
            <pc:docMk/>
            <pc:sldMk cId="3045941154" sldId="292"/>
            <ac:spMk id="2" creationId="{DEA78DAE-356F-D984-D990-0550F69E51E9}"/>
          </ac:spMkLst>
        </pc:spChg>
        <pc:spChg chg="mod">
          <ac:chgData name="Janine Smith" userId="1dcc6a5b66e29d58" providerId="LiveId" clId="{540A7317-3735-48C2-B8CE-F3D4D545A52F}" dt="2024-07-23T16:41:26.108" v="2602" actId="1076"/>
          <ac:spMkLst>
            <pc:docMk/>
            <pc:sldMk cId="3045941154" sldId="292"/>
            <ac:spMk id="3" creationId="{14A85735-A897-6060-A8F8-EC75305593C9}"/>
          </ac:spMkLst>
        </pc:spChg>
        <pc:picChg chg="mod">
          <ac:chgData name="Janine Smith" userId="1dcc6a5b66e29d58" providerId="LiveId" clId="{540A7317-3735-48C2-B8CE-F3D4D545A52F}" dt="2024-08-01T19:17:09.516" v="14701" actId="1076"/>
          <ac:picMkLst>
            <pc:docMk/>
            <pc:sldMk cId="3045941154" sldId="292"/>
            <ac:picMk id="5" creationId="{FC9A08E0-8ECA-9E5E-A6BA-0008352E17C6}"/>
          </ac:picMkLst>
        </pc:picChg>
      </pc:sldChg>
      <pc:sldChg chg="addSp delSp modSp new mod setBg setClrOvrMap">
        <pc:chgData name="Janine Smith" userId="1dcc6a5b66e29d58" providerId="LiveId" clId="{540A7317-3735-48C2-B8CE-F3D4D545A52F}" dt="2024-08-01T19:17:13.293" v="14702" actId="1076"/>
        <pc:sldMkLst>
          <pc:docMk/>
          <pc:sldMk cId="4277713420" sldId="293"/>
        </pc:sldMkLst>
        <pc:spChg chg="mod">
          <ac:chgData name="Janine Smith" userId="1dcc6a5b66e29d58" providerId="LiveId" clId="{540A7317-3735-48C2-B8CE-F3D4D545A52F}" dt="2024-07-23T16:48:28.249" v="2684" actId="26606"/>
          <ac:spMkLst>
            <pc:docMk/>
            <pc:sldMk cId="4277713420" sldId="293"/>
            <ac:spMk id="2" creationId="{0591DC7E-202F-E614-9F82-B103EE0756E8}"/>
          </ac:spMkLst>
        </pc:spChg>
        <pc:spChg chg="add mod">
          <ac:chgData name="Janine Smith" userId="1dcc6a5b66e29d58" providerId="LiveId" clId="{540A7317-3735-48C2-B8CE-F3D4D545A52F}" dt="2024-07-25T16:17:26.345" v="10062" actId="20577"/>
          <ac:spMkLst>
            <pc:docMk/>
            <pc:sldMk cId="4277713420" sldId="293"/>
            <ac:spMk id="4" creationId="{ED6114F6-2265-32C3-BA28-E8E372E1105F}"/>
          </ac:spMkLst>
        </pc:spChg>
        <pc:spChg chg="add del">
          <ac:chgData name="Janine Smith" userId="1dcc6a5b66e29d58" providerId="LiveId" clId="{540A7317-3735-48C2-B8CE-F3D4D545A52F}" dt="2024-07-23T16:44:30.169" v="2664" actId="26606"/>
          <ac:spMkLst>
            <pc:docMk/>
            <pc:sldMk cId="4277713420" sldId="293"/>
            <ac:spMk id="8" creationId="{85F279D6-ED25-4D3F-9479-8ABB21867D9B}"/>
          </ac:spMkLst>
        </pc:spChg>
        <pc:spChg chg="add del">
          <ac:chgData name="Janine Smith" userId="1dcc6a5b66e29d58" providerId="LiveId" clId="{540A7317-3735-48C2-B8CE-F3D4D545A52F}" dt="2024-07-23T16:44:30.169" v="2664" actId="26606"/>
          <ac:spMkLst>
            <pc:docMk/>
            <pc:sldMk cId="4277713420" sldId="293"/>
            <ac:spMk id="10" creationId="{38D0B1B4-C487-47EF-B7D0-421066454CB6}"/>
          </ac:spMkLst>
        </pc:spChg>
        <pc:spChg chg="add del">
          <ac:chgData name="Janine Smith" userId="1dcc6a5b66e29d58" providerId="LiveId" clId="{540A7317-3735-48C2-B8CE-F3D4D545A52F}" dt="2024-07-23T16:44:30.169" v="2664" actId="26606"/>
          <ac:spMkLst>
            <pc:docMk/>
            <pc:sldMk cId="4277713420" sldId="293"/>
            <ac:spMk id="12" creationId="{0214736A-03B2-4B91-B0AF-B21213F3B9DF}"/>
          </ac:spMkLst>
        </pc:spChg>
        <pc:spChg chg="add del">
          <ac:chgData name="Janine Smith" userId="1dcc6a5b66e29d58" providerId="LiveId" clId="{540A7317-3735-48C2-B8CE-F3D4D545A52F}" dt="2024-07-23T16:44:36.401" v="2666" actId="26606"/>
          <ac:spMkLst>
            <pc:docMk/>
            <pc:sldMk cId="4277713420" sldId="293"/>
            <ac:spMk id="14" creationId="{786DE8A2-E45F-4163-B246-A5162E17BE1F}"/>
          </ac:spMkLst>
        </pc:spChg>
        <pc:spChg chg="add del">
          <ac:chgData name="Janine Smith" userId="1dcc6a5b66e29d58" providerId="LiveId" clId="{540A7317-3735-48C2-B8CE-F3D4D545A52F}" dt="2024-07-23T16:44:36.401" v="2666" actId="26606"/>
          <ac:spMkLst>
            <pc:docMk/>
            <pc:sldMk cId="4277713420" sldId="293"/>
            <ac:spMk id="15" creationId="{CC88A9C7-37B3-4341-BF1A-E8F3049ECB19}"/>
          </ac:spMkLst>
        </pc:spChg>
        <pc:spChg chg="add del">
          <ac:chgData name="Janine Smith" userId="1dcc6a5b66e29d58" providerId="LiveId" clId="{540A7317-3735-48C2-B8CE-F3D4D545A52F}" dt="2024-07-23T16:44:42.354" v="2668" actId="26606"/>
          <ac:spMkLst>
            <pc:docMk/>
            <pc:sldMk cId="4277713420" sldId="293"/>
            <ac:spMk id="17" creationId="{85F279D6-ED25-4D3F-9479-8ABB21867D9B}"/>
          </ac:spMkLst>
        </pc:spChg>
        <pc:spChg chg="add del">
          <ac:chgData name="Janine Smith" userId="1dcc6a5b66e29d58" providerId="LiveId" clId="{540A7317-3735-48C2-B8CE-F3D4D545A52F}" dt="2024-07-23T16:44:42.354" v="2668" actId="26606"/>
          <ac:spMkLst>
            <pc:docMk/>
            <pc:sldMk cId="4277713420" sldId="293"/>
            <ac:spMk id="18" creationId="{38D0B1B4-C487-47EF-B7D0-421066454CB6}"/>
          </ac:spMkLst>
        </pc:spChg>
        <pc:spChg chg="add del">
          <ac:chgData name="Janine Smith" userId="1dcc6a5b66e29d58" providerId="LiveId" clId="{540A7317-3735-48C2-B8CE-F3D4D545A52F}" dt="2024-07-23T16:44:42.354" v="2668" actId="26606"/>
          <ac:spMkLst>
            <pc:docMk/>
            <pc:sldMk cId="4277713420" sldId="293"/>
            <ac:spMk id="19" creationId="{0214736A-03B2-4B91-B0AF-B21213F3B9DF}"/>
          </ac:spMkLst>
        </pc:spChg>
        <pc:spChg chg="add del">
          <ac:chgData name="Janine Smith" userId="1dcc6a5b66e29d58" providerId="LiveId" clId="{540A7317-3735-48C2-B8CE-F3D4D545A52F}" dt="2024-07-23T16:48:28.261" v="2685" actId="26606"/>
          <ac:spMkLst>
            <pc:docMk/>
            <pc:sldMk cId="4277713420" sldId="293"/>
            <ac:spMk id="21" creationId="{3DB0ED7D-0741-41C8-9BCD-85B80680FB6C}"/>
          </ac:spMkLst>
        </pc:spChg>
        <pc:spChg chg="add del">
          <ac:chgData name="Janine Smith" userId="1dcc6a5b66e29d58" providerId="LiveId" clId="{540A7317-3735-48C2-B8CE-F3D4D545A52F}" dt="2024-07-23T16:48:23.413" v="2682" actId="26606"/>
          <ac:spMkLst>
            <pc:docMk/>
            <pc:sldMk cId="4277713420" sldId="293"/>
            <ac:spMk id="26" creationId="{3DB0ED7D-0741-41C8-9BCD-85B80680FB6C}"/>
          </ac:spMkLst>
        </pc:spChg>
        <pc:spChg chg="add del">
          <ac:chgData name="Janine Smith" userId="1dcc6a5b66e29d58" providerId="LiveId" clId="{540A7317-3735-48C2-B8CE-F3D4D545A52F}" dt="2024-07-23T16:48:28.249" v="2684" actId="26606"/>
          <ac:spMkLst>
            <pc:docMk/>
            <pc:sldMk cId="4277713420" sldId="293"/>
            <ac:spMk id="28" creationId="{F6A8A81D-3338-4B0F-A26F-A3D259D27681}"/>
          </ac:spMkLst>
        </pc:spChg>
        <pc:spChg chg="add del">
          <ac:chgData name="Janine Smith" userId="1dcc6a5b66e29d58" providerId="LiveId" clId="{540A7317-3735-48C2-B8CE-F3D4D545A52F}" dt="2024-07-23T16:48:28.249" v="2684" actId="26606"/>
          <ac:spMkLst>
            <pc:docMk/>
            <pc:sldMk cId="4277713420" sldId="293"/>
            <ac:spMk id="29" creationId="{4F78DAAE-B0C3-49A3-8AB1-AD2FF0E3686F}"/>
          </ac:spMkLst>
        </pc:spChg>
        <pc:spChg chg="add del">
          <ac:chgData name="Janine Smith" userId="1dcc6a5b66e29d58" providerId="LiveId" clId="{540A7317-3735-48C2-B8CE-F3D4D545A52F}" dt="2024-07-23T16:48:28.249" v="2684" actId="26606"/>
          <ac:spMkLst>
            <pc:docMk/>
            <pc:sldMk cId="4277713420" sldId="293"/>
            <ac:spMk id="30" creationId="{40155665-7CE2-4939-AE5E-020DC1D20753}"/>
          </ac:spMkLst>
        </pc:spChg>
        <pc:spChg chg="add">
          <ac:chgData name="Janine Smith" userId="1dcc6a5b66e29d58" providerId="LiveId" clId="{540A7317-3735-48C2-B8CE-F3D4D545A52F}" dt="2024-07-23T16:48:28.261" v="2685" actId="26606"/>
          <ac:spMkLst>
            <pc:docMk/>
            <pc:sldMk cId="4277713420" sldId="293"/>
            <ac:spMk id="32" creationId="{3DB0ED7D-0741-41C8-9BCD-85B80680FB6C}"/>
          </ac:spMkLst>
        </pc:spChg>
        <pc:graphicFrameChg chg="add mod modGraphic">
          <ac:chgData name="Janine Smith" userId="1dcc6a5b66e29d58" providerId="LiveId" clId="{540A7317-3735-48C2-B8CE-F3D4D545A52F}" dt="2024-07-23T20:57:08.184" v="4468" actId="1076"/>
          <ac:graphicFrameMkLst>
            <pc:docMk/>
            <pc:sldMk cId="4277713420" sldId="293"/>
            <ac:graphicFrameMk id="3" creationId="{5106A171-8E91-1312-5ADC-D6EAF2534D64}"/>
          </ac:graphicFrameMkLst>
        </pc:graphicFrameChg>
        <pc:picChg chg="mod">
          <ac:chgData name="Janine Smith" userId="1dcc6a5b66e29d58" providerId="LiveId" clId="{540A7317-3735-48C2-B8CE-F3D4D545A52F}" dt="2024-08-01T19:17:13.293" v="14702" actId="1076"/>
          <ac:picMkLst>
            <pc:docMk/>
            <pc:sldMk cId="4277713420" sldId="293"/>
            <ac:picMk id="7" creationId="{B61E7B21-8422-335B-D666-38F3DEF440D5}"/>
          </ac:picMkLst>
        </pc:picChg>
      </pc:sldChg>
      <pc:sldChg chg="modSp add mod ord">
        <pc:chgData name="Janine Smith" userId="1dcc6a5b66e29d58" providerId="LiveId" clId="{540A7317-3735-48C2-B8CE-F3D4D545A52F}" dt="2024-08-01T19:17:17.112" v="14703" actId="1076"/>
        <pc:sldMkLst>
          <pc:docMk/>
          <pc:sldMk cId="230796959" sldId="294"/>
        </pc:sldMkLst>
        <pc:spChg chg="mod">
          <ac:chgData name="Janine Smith" userId="1dcc6a5b66e29d58" providerId="LiveId" clId="{540A7317-3735-48C2-B8CE-F3D4D545A52F}" dt="2024-07-23T21:01:13.166" v="4497" actId="20577"/>
          <ac:spMkLst>
            <pc:docMk/>
            <pc:sldMk cId="230796959" sldId="294"/>
            <ac:spMk id="3" creationId="{14A85735-A897-6060-A8F8-EC75305593C9}"/>
          </ac:spMkLst>
        </pc:spChg>
        <pc:picChg chg="mod">
          <ac:chgData name="Janine Smith" userId="1dcc6a5b66e29d58" providerId="LiveId" clId="{540A7317-3735-48C2-B8CE-F3D4D545A52F}" dt="2024-08-01T19:17:17.112" v="14703" actId="1076"/>
          <ac:picMkLst>
            <pc:docMk/>
            <pc:sldMk cId="230796959" sldId="294"/>
            <ac:picMk id="5" creationId="{C6CB3668-C00C-247A-2649-A7E729EB8563}"/>
          </ac:picMkLst>
        </pc:picChg>
      </pc:sldChg>
      <pc:sldChg chg="addSp delSp modSp add mod ord modNotesTx">
        <pc:chgData name="Janine Smith" userId="1dcc6a5b66e29d58" providerId="LiveId" clId="{540A7317-3735-48C2-B8CE-F3D4D545A52F}" dt="2024-08-01T19:16:33.478" v="14692" actId="1076"/>
        <pc:sldMkLst>
          <pc:docMk/>
          <pc:sldMk cId="3281803850" sldId="295"/>
        </pc:sldMkLst>
        <pc:spChg chg="add mod">
          <ac:chgData name="Janine Smith" userId="1dcc6a5b66e29d58" providerId="LiveId" clId="{540A7317-3735-48C2-B8CE-F3D4D545A52F}" dt="2024-07-23T23:02:33.736" v="5685" actId="20577"/>
          <ac:spMkLst>
            <pc:docMk/>
            <pc:sldMk cId="3281803850" sldId="295"/>
            <ac:spMk id="5" creationId="{CF5A0D63-F586-41D9-E973-D87B69AC1CAB}"/>
          </ac:spMkLst>
        </pc:spChg>
        <pc:spChg chg="add mod">
          <ac:chgData name="Janine Smith" userId="1dcc6a5b66e29d58" providerId="LiveId" clId="{540A7317-3735-48C2-B8CE-F3D4D545A52F}" dt="2024-07-24T18:49:49.190" v="5930" actId="14100"/>
          <ac:spMkLst>
            <pc:docMk/>
            <pc:sldMk cId="3281803850" sldId="295"/>
            <ac:spMk id="6" creationId="{BE38EBEB-AFA0-3943-B5EB-B16F96AD7117}"/>
          </ac:spMkLst>
        </pc:spChg>
        <pc:spChg chg="add del">
          <ac:chgData name="Janine Smith" userId="1dcc6a5b66e29d58" providerId="LiveId" clId="{540A7317-3735-48C2-B8CE-F3D4D545A52F}" dt="2024-07-23T17:22:12.826" v="3227" actId="26606"/>
          <ac:spMkLst>
            <pc:docMk/>
            <pc:sldMk cId="3281803850" sldId="295"/>
            <ac:spMk id="32" creationId="{3DB0ED7D-0741-41C8-9BCD-85B80680FB6C}"/>
          </ac:spMkLst>
        </pc:spChg>
        <pc:spChg chg="add del">
          <ac:chgData name="Janine Smith" userId="1dcc6a5b66e29d58" providerId="LiveId" clId="{540A7317-3735-48C2-B8CE-F3D4D545A52F}" dt="2024-07-23T17:22:12.826" v="3227" actId="26606"/>
          <ac:spMkLst>
            <pc:docMk/>
            <pc:sldMk cId="3281803850" sldId="295"/>
            <ac:spMk id="37" creationId="{3DB0ED7D-0741-41C8-9BCD-85B80680FB6C}"/>
          </ac:spMkLst>
        </pc:spChg>
        <pc:spChg chg="add del">
          <ac:chgData name="Janine Smith" userId="1dcc6a5b66e29d58" providerId="LiveId" clId="{540A7317-3735-48C2-B8CE-F3D4D545A52F}" dt="2024-07-23T17:22:12.186" v="3226" actId="26606"/>
          <ac:spMkLst>
            <pc:docMk/>
            <pc:sldMk cId="3281803850" sldId="295"/>
            <ac:spMk id="42" creationId="{3DB0ED7D-0741-41C8-9BCD-85B80680FB6C}"/>
          </ac:spMkLst>
        </pc:spChg>
        <pc:graphicFrameChg chg="add mod modGraphic">
          <ac:chgData name="Janine Smith" userId="1dcc6a5b66e29d58" providerId="LiveId" clId="{540A7317-3735-48C2-B8CE-F3D4D545A52F}" dt="2024-07-26T01:54:29.503" v="13586" actId="12385"/>
          <ac:graphicFrameMkLst>
            <pc:docMk/>
            <pc:sldMk cId="3281803850" sldId="295"/>
            <ac:graphicFrameMk id="3" creationId="{5106A171-8E91-1312-5ADC-D6EAF2534D64}"/>
          </ac:graphicFrameMkLst>
        </pc:graphicFrameChg>
        <pc:graphicFrameChg chg="add del mod modGraphic">
          <ac:chgData name="Janine Smith" userId="1dcc6a5b66e29d58" providerId="LiveId" clId="{540A7317-3735-48C2-B8CE-F3D4D545A52F}" dt="2024-07-23T23:05:34.160" v="5716" actId="478"/>
          <ac:graphicFrameMkLst>
            <pc:docMk/>
            <pc:sldMk cId="3281803850" sldId="295"/>
            <ac:graphicFrameMk id="4" creationId="{861B8E14-3EC2-9B53-BE1A-AAC7137D498F}"/>
          </ac:graphicFrameMkLst>
        </pc:graphicFrameChg>
        <pc:picChg chg="mod">
          <ac:chgData name="Janine Smith" userId="1dcc6a5b66e29d58" providerId="LiveId" clId="{540A7317-3735-48C2-B8CE-F3D4D545A52F}" dt="2024-08-01T19:16:33.478" v="14692" actId="1076"/>
          <ac:picMkLst>
            <pc:docMk/>
            <pc:sldMk cId="3281803850" sldId="295"/>
            <ac:picMk id="4" creationId="{31EAF2C4-964B-1AF6-613A-590103E12697}"/>
          </ac:picMkLst>
        </pc:picChg>
      </pc:sldChg>
      <pc:sldChg chg="addSp delSp modSp add mod modNotesTx">
        <pc:chgData name="Janine Smith" userId="1dcc6a5b66e29d58" providerId="LiveId" clId="{540A7317-3735-48C2-B8CE-F3D4D545A52F}" dt="2024-08-01T19:17:28.658" v="14705" actId="1076"/>
        <pc:sldMkLst>
          <pc:docMk/>
          <pc:sldMk cId="1660400659" sldId="296"/>
        </pc:sldMkLst>
        <pc:spChg chg="add del mod">
          <ac:chgData name="Janine Smith" userId="1dcc6a5b66e29d58" providerId="LiveId" clId="{540A7317-3735-48C2-B8CE-F3D4D545A52F}" dt="2024-07-23T20:56:17.736" v="4459" actId="478"/>
          <ac:spMkLst>
            <pc:docMk/>
            <pc:sldMk cId="1660400659" sldId="296"/>
            <ac:spMk id="5" creationId="{7ADDA914-BFEA-416A-6B01-543E1AEEF5F9}"/>
          </ac:spMkLst>
        </pc:spChg>
        <pc:spChg chg="add del mod">
          <ac:chgData name="Janine Smith" userId="1dcc6a5b66e29d58" providerId="LiveId" clId="{540A7317-3735-48C2-B8CE-F3D4D545A52F}" dt="2024-07-23T20:56:15.410" v="4458" actId="478"/>
          <ac:spMkLst>
            <pc:docMk/>
            <pc:sldMk cId="1660400659" sldId="296"/>
            <ac:spMk id="6" creationId="{F49D08A4-4870-267C-93A7-C90F63295214}"/>
          </ac:spMkLst>
        </pc:spChg>
        <pc:spChg chg="add mod">
          <ac:chgData name="Janine Smith" userId="1dcc6a5b66e29d58" providerId="LiveId" clId="{540A7317-3735-48C2-B8CE-F3D4D545A52F}" dt="2024-07-25T16:17:48.754" v="10102" actId="20577"/>
          <ac:spMkLst>
            <pc:docMk/>
            <pc:sldMk cId="1660400659" sldId="296"/>
            <ac:spMk id="7" creationId="{CFA6E6AA-29B6-B34F-E4C2-7382739E1F72}"/>
          </ac:spMkLst>
        </pc:spChg>
        <pc:graphicFrameChg chg="mod modGraphic">
          <ac:chgData name="Janine Smith" userId="1dcc6a5b66e29d58" providerId="LiveId" clId="{540A7317-3735-48C2-B8CE-F3D4D545A52F}" dt="2024-07-23T20:41:41.260" v="4271" actId="1076"/>
          <ac:graphicFrameMkLst>
            <pc:docMk/>
            <pc:sldMk cId="1660400659" sldId="296"/>
            <ac:graphicFrameMk id="3" creationId="{5106A171-8E91-1312-5ADC-D6EAF2534D64}"/>
          </ac:graphicFrameMkLst>
        </pc:graphicFrameChg>
        <pc:graphicFrameChg chg="add mod modGraphic">
          <ac:chgData name="Janine Smith" userId="1dcc6a5b66e29d58" providerId="LiveId" clId="{540A7317-3735-48C2-B8CE-F3D4D545A52F}" dt="2024-07-23T20:41:49.616" v="4273" actId="403"/>
          <ac:graphicFrameMkLst>
            <pc:docMk/>
            <pc:sldMk cId="1660400659" sldId="296"/>
            <ac:graphicFrameMk id="4" creationId="{DCD18E33-A5AC-29E8-52CA-1AEAC025C967}"/>
          </ac:graphicFrameMkLst>
        </pc:graphicFrameChg>
        <pc:picChg chg="mod">
          <ac:chgData name="Janine Smith" userId="1dcc6a5b66e29d58" providerId="LiveId" clId="{540A7317-3735-48C2-B8CE-F3D4D545A52F}" dt="2024-08-01T19:17:28.658" v="14705" actId="1076"/>
          <ac:picMkLst>
            <pc:docMk/>
            <pc:sldMk cId="1660400659" sldId="296"/>
            <ac:picMk id="5" creationId="{BA63CC39-6FBC-324C-690A-F7814CCD5196}"/>
          </ac:picMkLst>
        </pc:picChg>
      </pc:sldChg>
      <pc:sldChg chg="addSp modSp add mod modNotesTx">
        <pc:chgData name="Janine Smith" userId="1dcc6a5b66e29d58" providerId="LiveId" clId="{540A7317-3735-48C2-B8CE-F3D4D545A52F}" dt="2024-08-01T19:17:31.962" v="14706" actId="1076"/>
        <pc:sldMkLst>
          <pc:docMk/>
          <pc:sldMk cId="883873251" sldId="297"/>
        </pc:sldMkLst>
        <pc:spChg chg="add mod">
          <ac:chgData name="Janine Smith" userId="1dcc6a5b66e29d58" providerId="LiveId" clId="{540A7317-3735-48C2-B8CE-F3D4D545A52F}" dt="2024-07-25T16:17:55.817" v="10116" actId="20577"/>
          <ac:spMkLst>
            <pc:docMk/>
            <pc:sldMk cId="883873251" sldId="297"/>
            <ac:spMk id="5" creationId="{C62AF297-BA2E-AD2C-033F-F5207D01AFD3}"/>
          </ac:spMkLst>
        </pc:spChg>
        <pc:graphicFrameChg chg="mod modGraphic">
          <ac:chgData name="Janine Smith" userId="1dcc6a5b66e29d58" providerId="LiveId" clId="{540A7317-3735-48C2-B8CE-F3D4D545A52F}" dt="2024-07-23T20:42:11.550" v="4274" actId="403"/>
          <ac:graphicFrameMkLst>
            <pc:docMk/>
            <pc:sldMk cId="883873251" sldId="297"/>
            <ac:graphicFrameMk id="3" creationId="{5106A171-8E91-1312-5ADC-D6EAF2534D64}"/>
          </ac:graphicFrameMkLst>
        </pc:graphicFrameChg>
        <pc:graphicFrameChg chg="mod modGraphic">
          <ac:chgData name="Janine Smith" userId="1dcc6a5b66e29d58" providerId="LiveId" clId="{540A7317-3735-48C2-B8CE-F3D4D545A52F}" dt="2024-07-23T20:42:15.292" v="4275" actId="403"/>
          <ac:graphicFrameMkLst>
            <pc:docMk/>
            <pc:sldMk cId="883873251" sldId="297"/>
            <ac:graphicFrameMk id="4" creationId="{DCD18E33-A5AC-29E8-52CA-1AEAC025C967}"/>
          </ac:graphicFrameMkLst>
        </pc:graphicFrameChg>
        <pc:picChg chg="mod">
          <ac:chgData name="Janine Smith" userId="1dcc6a5b66e29d58" providerId="LiveId" clId="{540A7317-3735-48C2-B8CE-F3D4D545A52F}" dt="2024-08-01T19:17:31.962" v="14706" actId="1076"/>
          <ac:picMkLst>
            <pc:docMk/>
            <pc:sldMk cId="883873251" sldId="297"/>
            <ac:picMk id="6" creationId="{B164B57C-96C2-8B9F-91C3-29F006533D77}"/>
          </ac:picMkLst>
        </pc:picChg>
      </pc:sldChg>
      <pc:sldChg chg="addSp delSp modSp add mod">
        <pc:chgData name="Janine Smith" userId="1dcc6a5b66e29d58" providerId="LiveId" clId="{540A7317-3735-48C2-B8CE-F3D4D545A52F}" dt="2024-08-01T19:16:17.858" v="14689" actId="1076"/>
        <pc:sldMkLst>
          <pc:docMk/>
          <pc:sldMk cId="3953939870" sldId="298"/>
        </pc:sldMkLst>
        <pc:spChg chg="mod">
          <ac:chgData name="Janine Smith" userId="1dcc6a5b66e29d58" providerId="LiveId" clId="{540A7317-3735-48C2-B8CE-F3D4D545A52F}" dt="2024-07-25T17:05:16.163" v="11096"/>
          <ac:spMkLst>
            <pc:docMk/>
            <pc:sldMk cId="3953939870" sldId="298"/>
            <ac:spMk id="3" creationId="{8E13F52D-7D70-9FE4-9D31-2E91C4CE53B3}"/>
          </ac:spMkLst>
        </pc:spChg>
        <pc:picChg chg="mod">
          <ac:chgData name="Janine Smith" userId="1dcc6a5b66e29d58" providerId="LiveId" clId="{540A7317-3735-48C2-B8CE-F3D4D545A52F}" dt="2024-08-01T19:16:17.858" v="14689" actId="1076"/>
          <ac:picMkLst>
            <pc:docMk/>
            <pc:sldMk cId="3953939870" sldId="298"/>
            <ac:picMk id="5" creationId="{6E780A14-A25A-7F3E-681B-FCAF7340D142}"/>
          </ac:picMkLst>
        </pc:picChg>
        <pc:picChg chg="add del mod">
          <ac:chgData name="Janine Smith" userId="1dcc6a5b66e29d58" providerId="LiveId" clId="{540A7317-3735-48C2-B8CE-F3D4D545A52F}" dt="2024-07-24T20:37:33.446" v="9044" actId="478"/>
          <ac:picMkLst>
            <pc:docMk/>
            <pc:sldMk cId="3953939870" sldId="298"/>
            <ac:picMk id="6" creationId="{CF40DCB6-EBF4-E1E4-68F7-1CF08884495D}"/>
          </ac:picMkLst>
        </pc:picChg>
        <pc:picChg chg="mod">
          <ac:chgData name="Janine Smith" userId="1dcc6a5b66e29d58" providerId="LiveId" clId="{540A7317-3735-48C2-B8CE-F3D4D545A52F}" dt="2024-08-01T19:16:17.858" v="14689" actId="1076"/>
          <ac:picMkLst>
            <pc:docMk/>
            <pc:sldMk cId="3953939870" sldId="298"/>
            <ac:picMk id="6" creationId="{E3E8F4F1-DB3E-3D6E-FDAD-34F53FB1884F}"/>
          </ac:picMkLst>
        </pc:picChg>
      </pc:sldChg>
      <pc:sldChg chg="addSp delSp modSp add mod modNotesTx">
        <pc:chgData name="Janine Smith" userId="1dcc6a5b66e29d58" providerId="LiveId" clId="{540A7317-3735-48C2-B8CE-F3D4D545A52F}" dt="2024-08-01T19:30:59.479" v="15519" actId="20577"/>
        <pc:sldMkLst>
          <pc:docMk/>
          <pc:sldMk cId="3653242320" sldId="299"/>
        </pc:sldMkLst>
        <pc:spChg chg="add del mod">
          <ac:chgData name="Janine Smith" userId="1dcc6a5b66e29d58" providerId="LiveId" clId="{540A7317-3735-48C2-B8CE-F3D4D545A52F}" dt="2024-07-29T20:29:52.144" v="14623" actId="20577"/>
          <ac:spMkLst>
            <pc:docMk/>
            <pc:sldMk cId="3653242320" sldId="299"/>
            <ac:spMk id="3" creationId="{1072D8CE-9123-365D-089E-90812F8D5D53}"/>
          </ac:spMkLst>
        </pc:spChg>
        <pc:graphicFrameChg chg="add del">
          <ac:chgData name="Janine Smith" userId="1dcc6a5b66e29d58" providerId="LiveId" clId="{540A7317-3735-48C2-B8CE-F3D4D545A52F}" dt="2024-07-25T16:05:36.147" v="9664" actId="26606"/>
          <ac:graphicFrameMkLst>
            <pc:docMk/>
            <pc:sldMk cId="3653242320" sldId="299"/>
            <ac:graphicFrameMk id="7" creationId="{63AFAA90-46C6-B960-C5C3-50CFB455A496}"/>
          </ac:graphicFrameMkLst>
        </pc:graphicFrameChg>
        <pc:picChg chg="mod">
          <ac:chgData name="Janine Smith" userId="1dcc6a5b66e29d58" providerId="LiveId" clId="{540A7317-3735-48C2-B8CE-F3D4D545A52F}" dt="2024-08-01T19:08:34.106" v="14655" actId="1076"/>
          <ac:picMkLst>
            <pc:docMk/>
            <pc:sldMk cId="3653242320" sldId="299"/>
            <ac:picMk id="5" creationId="{B9E39305-B316-8064-F047-98D9EB94545F}"/>
          </ac:picMkLst>
        </pc:picChg>
        <pc:picChg chg="add del mod">
          <ac:chgData name="Janine Smith" userId="1dcc6a5b66e29d58" providerId="LiveId" clId="{540A7317-3735-48C2-B8CE-F3D4D545A52F}" dt="2024-07-24T20:35:07.681" v="9030" actId="478"/>
          <ac:picMkLst>
            <pc:docMk/>
            <pc:sldMk cId="3653242320" sldId="299"/>
            <ac:picMk id="6" creationId="{C8FB3845-69DE-4573-9CD6-609B8951787C}"/>
          </ac:picMkLst>
        </pc:picChg>
        <pc:picChg chg="add del mod">
          <ac:chgData name="Janine Smith" userId="1dcc6a5b66e29d58" providerId="LiveId" clId="{540A7317-3735-48C2-B8CE-F3D4D545A52F}" dt="2024-07-24T20:43:47.311" v="9106" actId="478"/>
          <ac:picMkLst>
            <pc:docMk/>
            <pc:sldMk cId="3653242320" sldId="299"/>
            <ac:picMk id="8" creationId="{29AD8EE8-DB6A-468D-1924-334EFA1433BD}"/>
          </ac:picMkLst>
        </pc:picChg>
        <pc:picChg chg="add del mod">
          <ac:chgData name="Janine Smith" userId="1dcc6a5b66e29d58" providerId="LiveId" clId="{540A7317-3735-48C2-B8CE-F3D4D545A52F}" dt="2024-07-24T20:36:49.072" v="9038" actId="21"/>
          <ac:picMkLst>
            <pc:docMk/>
            <pc:sldMk cId="3653242320" sldId="299"/>
            <ac:picMk id="10" creationId="{518F058A-ED9F-E7C3-F4EE-1D43E534E9F6}"/>
          </ac:picMkLst>
        </pc:picChg>
      </pc:sldChg>
      <pc:sldChg chg="addSp delSp modSp add mod ord modNotesTx">
        <pc:chgData name="Janine Smith" userId="1dcc6a5b66e29d58" providerId="LiveId" clId="{540A7317-3735-48C2-B8CE-F3D4D545A52F}" dt="2024-08-01T19:27:50.870" v="15114" actId="20577"/>
        <pc:sldMkLst>
          <pc:docMk/>
          <pc:sldMk cId="2768779932" sldId="300"/>
        </pc:sldMkLst>
        <pc:spChg chg="mod">
          <ac:chgData name="Janine Smith" userId="1dcc6a5b66e29d58" providerId="LiveId" clId="{540A7317-3735-48C2-B8CE-F3D4D545A52F}" dt="2024-07-23T21:43:18.322" v="5212" actId="20577"/>
          <ac:spMkLst>
            <pc:docMk/>
            <pc:sldMk cId="2768779932" sldId="300"/>
            <ac:spMk id="4" creationId="{ED6114F6-2265-32C3-BA28-E8E372E1105F}"/>
          </ac:spMkLst>
        </pc:spChg>
        <pc:graphicFrameChg chg="mod modGraphic">
          <ac:chgData name="Janine Smith" userId="1dcc6a5b66e29d58" providerId="LiveId" clId="{540A7317-3735-48C2-B8CE-F3D4D545A52F}" dt="2024-07-26T01:54:37.658" v="13588" actId="12385"/>
          <ac:graphicFrameMkLst>
            <pc:docMk/>
            <pc:sldMk cId="2768779932" sldId="300"/>
            <ac:graphicFrameMk id="3" creationId="{5106A171-8E91-1312-5ADC-D6EAF2534D64}"/>
          </ac:graphicFrameMkLst>
        </pc:graphicFrameChg>
        <pc:picChg chg="add mod">
          <ac:chgData name="Janine Smith" userId="1dcc6a5b66e29d58" providerId="LiveId" clId="{540A7317-3735-48C2-B8CE-F3D4D545A52F}" dt="2024-07-24T20:24:17.085" v="8993" actId="1076"/>
          <ac:picMkLst>
            <pc:docMk/>
            <pc:sldMk cId="2768779932" sldId="300"/>
            <ac:picMk id="5" creationId="{02563292-E399-2B07-C0A6-44A3BCB06C2E}"/>
          </ac:picMkLst>
        </pc:picChg>
        <pc:picChg chg="add del mod">
          <ac:chgData name="Janine Smith" userId="1dcc6a5b66e29d58" providerId="LiveId" clId="{540A7317-3735-48C2-B8CE-F3D4D545A52F}" dt="2024-07-24T20:29:36.663" v="9029" actId="478"/>
          <ac:picMkLst>
            <pc:docMk/>
            <pc:sldMk cId="2768779932" sldId="300"/>
            <ac:picMk id="6" creationId="{F260B8C6-A482-344E-8052-9D51BF3A9A50}"/>
          </ac:picMkLst>
        </pc:picChg>
      </pc:sldChg>
      <pc:sldChg chg="addSp delSp modSp add mod ord modNotesTx">
        <pc:chgData name="Janine Smith" userId="1dcc6a5b66e29d58" providerId="LiveId" clId="{540A7317-3735-48C2-B8CE-F3D4D545A52F}" dt="2024-08-01T19:16:28.067" v="14691" actId="1076"/>
        <pc:sldMkLst>
          <pc:docMk/>
          <pc:sldMk cId="2562943985" sldId="301"/>
        </pc:sldMkLst>
        <pc:spChg chg="mod">
          <ac:chgData name="Janine Smith" userId="1dcc6a5b66e29d58" providerId="LiveId" clId="{540A7317-3735-48C2-B8CE-F3D4D545A52F}" dt="2024-07-23T21:57:23.193" v="5464" actId="20577"/>
          <ac:spMkLst>
            <pc:docMk/>
            <pc:sldMk cId="2562943985" sldId="301"/>
            <ac:spMk id="4" creationId="{ED6114F6-2265-32C3-BA28-E8E372E1105F}"/>
          </ac:spMkLst>
        </pc:spChg>
        <pc:spChg chg="add del mod">
          <ac:chgData name="Janine Smith" userId="1dcc6a5b66e29d58" providerId="LiveId" clId="{540A7317-3735-48C2-B8CE-F3D4D545A52F}" dt="2024-07-23T22:06:08.917" v="5563" actId="478"/>
          <ac:spMkLst>
            <pc:docMk/>
            <pc:sldMk cId="2562943985" sldId="301"/>
            <ac:spMk id="5" creationId="{21D1BB27-7B5A-2353-975B-71DD51BECB8A}"/>
          </ac:spMkLst>
        </pc:spChg>
        <pc:spChg chg="add mod">
          <ac:chgData name="Janine Smith" userId="1dcc6a5b66e29d58" providerId="LiveId" clId="{540A7317-3735-48C2-B8CE-F3D4D545A52F}" dt="2024-07-24T18:49:33.744" v="5928" actId="208"/>
          <ac:spMkLst>
            <pc:docMk/>
            <pc:sldMk cId="2562943985" sldId="301"/>
            <ac:spMk id="6" creationId="{D8EFFF81-63C7-328F-BD1B-FF1EA30BAC0E}"/>
          </ac:spMkLst>
        </pc:spChg>
        <pc:graphicFrameChg chg="mod modGraphic">
          <ac:chgData name="Janine Smith" userId="1dcc6a5b66e29d58" providerId="LiveId" clId="{540A7317-3735-48C2-B8CE-F3D4D545A52F}" dt="2024-07-26T01:54:34.698" v="13587" actId="12385"/>
          <ac:graphicFrameMkLst>
            <pc:docMk/>
            <pc:sldMk cId="2562943985" sldId="301"/>
            <ac:graphicFrameMk id="3" creationId="{5106A171-8E91-1312-5ADC-D6EAF2534D64}"/>
          </ac:graphicFrameMkLst>
        </pc:graphicFrameChg>
        <pc:picChg chg="mod">
          <ac:chgData name="Janine Smith" userId="1dcc6a5b66e29d58" providerId="LiveId" clId="{540A7317-3735-48C2-B8CE-F3D4D545A52F}" dt="2024-08-01T19:16:28.067" v="14691" actId="1076"/>
          <ac:picMkLst>
            <pc:docMk/>
            <pc:sldMk cId="2562943985" sldId="301"/>
            <ac:picMk id="5" creationId="{89486B54-CA62-559A-5639-30A1D747586D}"/>
          </ac:picMkLst>
        </pc:picChg>
      </pc:sldChg>
      <pc:sldChg chg="addSp modSp new del mod">
        <pc:chgData name="Janine Smith" userId="1dcc6a5b66e29d58" providerId="LiveId" clId="{540A7317-3735-48C2-B8CE-F3D4D545A52F}" dt="2024-07-23T21:56:57.406" v="5456" actId="47"/>
        <pc:sldMkLst>
          <pc:docMk/>
          <pc:sldMk cId="4204279481" sldId="301"/>
        </pc:sldMkLst>
        <pc:graphicFrameChg chg="add mod modGraphic">
          <ac:chgData name="Janine Smith" userId="1dcc6a5b66e29d58" providerId="LiveId" clId="{540A7317-3735-48C2-B8CE-F3D4D545A52F}" dt="2024-07-23T21:56:04.414" v="5455" actId="14100"/>
          <ac:graphicFrameMkLst>
            <pc:docMk/>
            <pc:sldMk cId="4204279481" sldId="301"/>
            <ac:graphicFrameMk id="3" creationId="{8DCF977A-4D1B-49FC-321B-6D468FF86138}"/>
          </ac:graphicFrameMkLst>
        </pc:graphicFrameChg>
      </pc:sldChg>
      <pc:sldChg chg="modSp add del mod ord">
        <pc:chgData name="Janine Smith" userId="1dcc6a5b66e29d58" providerId="LiveId" clId="{540A7317-3735-48C2-B8CE-F3D4D545A52F}" dt="2024-07-23T23:01:42.366" v="5671" actId="47"/>
        <pc:sldMkLst>
          <pc:docMk/>
          <pc:sldMk cId="1771392294" sldId="302"/>
        </pc:sldMkLst>
        <pc:spChg chg="mod">
          <ac:chgData name="Janine Smith" userId="1dcc6a5b66e29d58" providerId="LiveId" clId="{540A7317-3735-48C2-B8CE-F3D4D545A52F}" dt="2024-07-23T23:00:20.608" v="5662" actId="20577"/>
          <ac:spMkLst>
            <pc:docMk/>
            <pc:sldMk cId="1771392294" sldId="302"/>
            <ac:spMk id="4" creationId="{ED6114F6-2265-32C3-BA28-E8E372E1105F}"/>
          </ac:spMkLst>
        </pc:spChg>
        <pc:graphicFrameChg chg="modGraphic">
          <ac:chgData name="Janine Smith" userId="1dcc6a5b66e29d58" providerId="LiveId" clId="{540A7317-3735-48C2-B8CE-F3D4D545A52F}" dt="2024-07-23T23:01:23.208" v="5670" actId="14734"/>
          <ac:graphicFrameMkLst>
            <pc:docMk/>
            <pc:sldMk cId="1771392294" sldId="302"/>
            <ac:graphicFrameMk id="3" creationId="{5106A171-8E91-1312-5ADC-D6EAF2534D64}"/>
          </ac:graphicFrameMkLst>
        </pc:graphicFrameChg>
      </pc:sldChg>
      <pc:sldChg chg="modSp add mod modNotesTx">
        <pc:chgData name="Janine Smith" userId="1dcc6a5b66e29d58" providerId="LiveId" clId="{540A7317-3735-48C2-B8CE-F3D4D545A52F}" dt="2024-08-01T19:31:46.969" v="15529" actId="20577"/>
        <pc:sldMkLst>
          <pc:docMk/>
          <pc:sldMk cId="3190267463" sldId="302"/>
        </pc:sldMkLst>
        <pc:spChg chg="mod">
          <ac:chgData name="Janine Smith" userId="1dcc6a5b66e29d58" providerId="LiveId" clId="{540A7317-3735-48C2-B8CE-F3D4D545A52F}" dt="2024-07-25T16:17:39.443" v="10088" actId="20577"/>
          <ac:spMkLst>
            <pc:docMk/>
            <pc:sldMk cId="3190267463" sldId="302"/>
            <ac:spMk id="5" creationId="{CF5A0D63-F586-41D9-E973-D87B69AC1CAB}"/>
          </ac:spMkLst>
        </pc:spChg>
        <pc:picChg chg="mod">
          <ac:chgData name="Janine Smith" userId="1dcc6a5b66e29d58" providerId="LiveId" clId="{540A7317-3735-48C2-B8CE-F3D4D545A52F}" dt="2024-08-01T19:17:22.653" v="14704" actId="1076"/>
          <ac:picMkLst>
            <pc:docMk/>
            <pc:sldMk cId="3190267463" sldId="302"/>
            <ac:picMk id="8" creationId="{DBBF0DB7-2F04-4B1E-43BB-D3A6CCEC592B}"/>
          </ac:picMkLst>
        </pc:picChg>
      </pc:sldChg>
      <pc:sldChg chg="modSp add mod ord modNotesTx">
        <pc:chgData name="Janine Smith" userId="1dcc6a5b66e29d58" providerId="LiveId" clId="{540A7317-3735-48C2-B8CE-F3D4D545A52F}" dt="2024-08-01T19:16:36.900" v="14693" actId="1076"/>
        <pc:sldMkLst>
          <pc:docMk/>
          <pc:sldMk cId="1187868039" sldId="303"/>
        </pc:sldMkLst>
        <pc:spChg chg="mod">
          <ac:chgData name="Janine Smith" userId="1dcc6a5b66e29d58" providerId="LiveId" clId="{540A7317-3735-48C2-B8CE-F3D4D545A52F}" dt="2024-07-24T19:04:45.416" v="6279" actId="1076"/>
          <ac:spMkLst>
            <pc:docMk/>
            <pc:sldMk cId="1187868039" sldId="303"/>
            <ac:spMk id="6" creationId="{D8EFFF81-63C7-328F-BD1B-FF1EA30BAC0E}"/>
          </ac:spMkLst>
        </pc:spChg>
        <pc:graphicFrameChg chg="mod modGraphic">
          <ac:chgData name="Janine Smith" userId="1dcc6a5b66e29d58" providerId="LiveId" clId="{540A7317-3735-48C2-B8CE-F3D4D545A52F}" dt="2024-07-24T19:04:59.358" v="6287" actId="113"/>
          <ac:graphicFrameMkLst>
            <pc:docMk/>
            <pc:sldMk cId="1187868039" sldId="303"/>
            <ac:graphicFrameMk id="3" creationId="{5106A171-8E91-1312-5ADC-D6EAF2534D64}"/>
          </ac:graphicFrameMkLst>
        </pc:graphicFrameChg>
        <pc:picChg chg="mod">
          <ac:chgData name="Janine Smith" userId="1dcc6a5b66e29d58" providerId="LiveId" clId="{540A7317-3735-48C2-B8CE-F3D4D545A52F}" dt="2024-08-01T19:16:36.900" v="14693" actId="1076"/>
          <ac:picMkLst>
            <pc:docMk/>
            <pc:sldMk cId="1187868039" sldId="303"/>
            <ac:picMk id="7" creationId="{95A78DE0-FF04-7119-0BAF-6E60E6611C12}"/>
          </ac:picMkLst>
        </pc:picChg>
      </pc:sldChg>
      <pc:sldChg chg="modSp add mod modNotesTx">
        <pc:chgData name="Janine Smith" userId="1dcc6a5b66e29d58" providerId="LiveId" clId="{540A7317-3735-48C2-B8CE-F3D4D545A52F}" dt="2024-08-01T19:16:40.061" v="14694" actId="1076"/>
        <pc:sldMkLst>
          <pc:docMk/>
          <pc:sldMk cId="1930654270" sldId="304"/>
        </pc:sldMkLst>
        <pc:spChg chg="mod">
          <ac:chgData name="Janine Smith" userId="1dcc6a5b66e29d58" providerId="LiveId" clId="{540A7317-3735-48C2-B8CE-F3D4D545A52F}" dt="2024-07-24T19:10:49.413" v="6690" actId="14100"/>
          <ac:spMkLst>
            <pc:docMk/>
            <pc:sldMk cId="1930654270" sldId="304"/>
            <ac:spMk id="6" creationId="{D8EFFF81-63C7-328F-BD1B-FF1EA30BAC0E}"/>
          </ac:spMkLst>
        </pc:spChg>
        <pc:graphicFrameChg chg="mod modGraphic">
          <ac:chgData name="Janine Smith" userId="1dcc6a5b66e29d58" providerId="LiveId" clId="{540A7317-3735-48C2-B8CE-F3D4D545A52F}" dt="2024-07-24T19:11:18.255" v="6695" actId="14"/>
          <ac:graphicFrameMkLst>
            <pc:docMk/>
            <pc:sldMk cId="1930654270" sldId="304"/>
            <ac:graphicFrameMk id="3" creationId="{5106A171-8E91-1312-5ADC-D6EAF2534D64}"/>
          </ac:graphicFrameMkLst>
        </pc:graphicFrameChg>
        <pc:picChg chg="mod">
          <ac:chgData name="Janine Smith" userId="1dcc6a5b66e29d58" providerId="LiveId" clId="{540A7317-3735-48C2-B8CE-F3D4D545A52F}" dt="2024-08-01T19:16:40.061" v="14694" actId="1076"/>
          <ac:picMkLst>
            <pc:docMk/>
            <pc:sldMk cId="1930654270" sldId="304"/>
            <ac:picMk id="5" creationId="{BCC8DB4C-340D-16A5-83B4-A666F0D1E5AE}"/>
          </ac:picMkLst>
        </pc:picChg>
      </pc:sldChg>
      <pc:sldChg chg="addSp delSp modSp new mod modNotesTx">
        <pc:chgData name="Janine Smith" userId="1dcc6a5b66e29d58" providerId="LiveId" clId="{540A7317-3735-48C2-B8CE-F3D4D545A52F}" dt="2024-08-01T19:28:21.673" v="15118" actId="20577"/>
        <pc:sldMkLst>
          <pc:docMk/>
          <pc:sldMk cId="4068469620" sldId="305"/>
        </pc:sldMkLst>
        <pc:spChg chg="add mod">
          <ac:chgData name="Janine Smith" userId="1dcc6a5b66e29d58" providerId="LiveId" clId="{540A7317-3735-48C2-B8CE-F3D4D545A52F}" dt="2024-07-26T01:55:26.362" v="13592" actId="207"/>
          <ac:spMkLst>
            <pc:docMk/>
            <pc:sldMk cId="4068469620" sldId="305"/>
            <ac:spMk id="7" creationId="{77D004B3-1585-67EC-0F3D-1E0BCF8E6F24}"/>
          </ac:spMkLst>
        </pc:spChg>
        <pc:spChg chg="add mod">
          <ac:chgData name="Janine Smith" userId="1dcc6a5b66e29d58" providerId="LiveId" clId="{540A7317-3735-48C2-B8CE-F3D4D545A52F}" dt="2024-07-24T19:28:34.228" v="7320" actId="1076"/>
          <ac:spMkLst>
            <pc:docMk/>
            <pc:sldMk cId="4068469620" sldId="305"/>
            <ac:spMk id="12" creationId="{D5A48F78-3FBA-22D7-9BE6-E234720F43A3}"/>
          </ac:spMkLst>
        </pc:spChg>
        <pc:spChg chg="add mod">
          <ac:chgData name="Janine Smith" userId="1dcc6a5b66e29d58" providerId="LiveId" clId="{540A7317-3735-48C2-B8CE-F3D4D545A52F}" dt="2024-07-24T19:28:44.901" v="7324" actId="20577"/>
          <ac:spMkLst>
            <pc:docMk/>
            <pc:sldMk cId="4068469620" sldId="305"/>
            <ac:spMk id="13" creationId="{CD2E8BBD-4841-B40D-6EE8-995F1ACB3525}"/>
          </ac:spMkLst>
        </pc:spChg>
        <pc:spChg chg="add mod">
          <ac:chgData name="Janine Smith" userId="1dcc6a5b66e29d58" providerId="LiveId" clId="{540A7317-3735-48C2-B8CE-F3D4D545A52F}" dt="2024-07-24T19:51:55.325" v="7896" actId="14100"/>
          <ac:spMkLst>
            <pc:docMk/>
            <pc:sldMk cId="4068469620" sldId="305"/>
            <ac:spMk id="14" creationId="{A5416240-BCDC-BD46-B878-DE7822A1D5C7}"/>
          </ac:spMkLst>
        </pc:spChg>
        <pc:picChg chg="mod">
          <ac:chgData name="Janine Smith" userId="1dcc6a5b66e29d58" providerId="LiveId" clId="{540A7317-3735-48C2-B8CE-F3D4D545A52F}" dt="2024-08-01T19:16:43.760" v="14695" actId="1076"/>
          <ac:picMkLst>
            <pc:docMk/>
            <pc:sldMk cId="4068469620" sldId="305"/>
            <ac:picMk id="3" creationId="{2B59D308-EF40-D358-AD54-E9D1D1689F6E}"/>
          </ac:picMkLst>
        </pc:picChg>
        <pc:picChg chg="add del mod">
          <ac:chgData name="Janine Smith" userId="1dcc6a5b66e29d58" providerId="LiveId" clId="{540A7317-3735-48C2-B8CE-F3D4D545A52F}" dt="2024-07-24T19:26:15.487" v="7302" actId="478"/>
          <ac:picMkLst>
            <pc:docMk/>
            <pc:sldMk cId="4068469620" sldId="305"/>
            <ac:picMk id="4" creationId="{A6A7D420-C5F4-A97F-153D-FE3F85A2594B}"/>
          </ac:picMkLst>
        </pc:picChg>
        <pc:picChg chg="add del mod">
          <ac:chgData name="Janine Smith" userId="1dcc6a5b66e29d58" providerId="LiveId" clId="{540A7317-3735-48C2-B8CE-F3D4D545A52F}" dt="2024-07-24T19:51:53.687" v="7895" actId="478"/>
          <ac:picMkLst>
            <pc:docMk/>
            <pc:sldMk cId="4068469620" sldId="305"/>
            <ac:picMk id="6" creationId="{0358119F-56DD-0A4E-CA38-065388A8F81C}"/>
          </ac:picMkLst>
        </pc:picChg>
        <pc:picChg chg="add del mod">
          <ac:chgData name="Janine Smith" userId="1dcc6a5b66e29d58" providerId="LiveId" clId="{540A7317-3735-48C2-B8CE-F3D4D545A52F}" dt="2024-07-24T19:27:20.620" v="7306" actId="478"/>
          <ac:picMkLst>
            <pc:docMk/>
            <pc:sldMk cId="4068469620" sldId="305"/>
            <ac:picMk id="9" creationId="{9A69C219-FBE1-4241-9F71-77E5F53833E6}"/>
          </ac:picMkLst>
        </pc:picChg>
        <pc:picChg chg="add mod">
          <ac:chgData name="Janine Smith" userId="1dcc6a5b66e29d58" providerId="LiveId" clId="{540A7317-3735-48C2-B8CE-F3D4D545A52F}" dt="2024-07-24T19:28:06.184" v="7311" actId="1076"/>
          <ac:picMkLst>
            <pc:docMk/>
            <pc:sldMk cId="4068469620" sldId="305"/>
            <ac:picMk id="11" creationId="{D3164E4B-EF0E-F61A-D8C2-26DF76956B21}"/>
          </ac:picMkLst>
        </pc:picChg>
      </pc:sldChg>
      <pc:sldChg chg="addSp delSp modSp add mod setBg modNotesTx">
        <pc:chgData name="Janine Smith" userId="1dcc6a5b66e29d58" providerId="LiveId" clId="{540A7317-3735-48C2-B8CE-F3D4D545A52F}" dt="2024-08-01T19:16:49.842" v="14697" actId="1076"/>
        <pc:sldMkLst>
          <pc:docMk/>
          <pc:sldMk cId="3076860701" sldId="306"/>
        </pc:sldMkLst>
        <pc:spChg chg="mod">
          <ac:chgData name="Janine Smith" userId="1dcc6a5b66e29d58" providerId="LiveId" clId="{540A7317-3735-48C2-B8CE-F3D4D545A52F}" dt="2024-07-26T20:21:23.586" v="13887" actId="207"/>
          <ac:spMkLst>
            <pc:docMk/>
            <pc:sldMk cId="3076860701" sldId="306"/>
            <ac:spMk id="7" creationId="{77D004B3-1585-67EC-0F3D-1E0BCF8E6F24}"/>
          </ac:spMkLst>
        </pc:spChg>
        <pc:spChg chg="add mod">
          <ac:chgData name="Janine Smith" userId="1dcc6a5b66e29d58" providerId="LiveId" clId="{540A7317-3735-48C2-B8CE-F3D4D545A52F}" dt="2024-07-24T19:52:23.134" v="7901" actId="1582"/>
          <ac:spMkLst>
            <pc:docMk/>
            <pc:sldMk cId="3076860701" sldId="306"/>
            <ac:spMk id="16" creationId="{0FFDB9E2-6DB9-44CB-9618-A88937258597}"/>
          </ac:spMkLst>
        </pc:spChg>
        <pc:spChg chg="add mod">
          <ac:chgData name="Janine Smith" userId="1dcc6a5b66e29d58" providerId="LiveId" clId="{540A7317-3735-48C2-B8CE-F3D4D545A52F}" dt="2024-07-24T19:57:10.691" v="8690" actId="14100"/>
          <ac:spMkLst>
            <pc:docMk/>
            <pc:sldMk cId="3076860701" sldId="306"/>
            <ac:spMk id="17" creationId="{6932B719-C79E-A279-ED3D-C2C3B7C4D334}"/>
          </ac:spMkLst>
        </pc:spChg>
        <pc:spChg chg="add mod">
          <ac:chgData name="Janine Smith" userId="1dcc6a5b66e29d58" providerId="LiveId" clId="{540A7317-3735-48C2-B8CE-F3D4D545A52F}" dt="2024-07-24T19:57:29.336" v="8692" actId="208"/>
          <ac:spMkLst>
            <pc:docMk/>
            <pc:sldMk cId="3076860701" sldId="306"/>
            <ac:spMk id="18" creationId="{4C4C87A7-560C-5AFD-264E-BF6F908C1F00}"/>
          </ac:spMkLst>
        </pc:spChg>
        <pc:spChg chg="add mod">
          <ac:chgData name="Janine Smith" userId="1dcc6a5b66e29d58" providerId="LiveId" clId="{540A7317-3735-48C2-B8CE-F3D4D545A52F}" dt="2024-07-24T19:58:57.321" v="8937" actId="1076"/>
          <ac:spMkLst>
            <pc:docMk/>
            <pc:sldMk cId="3076860701" sldId="306"/>
            <ac:spMk id="19" creationId="{ADEE4514-27D1-38FE-9A56-D35184986ADA}"/>
          </ac:spMkLst>
        </pc:spChg>
        <pc:picChg chg="mod">
          <ac:chgData name="Janine Smith" userId="1dcc6a5b66e29d58" providerId="LiveId" clId="{540A7317-3735-48C2-B8CE-F3D4D545A52F}" dt="2024-08-01T19:16:49.842" v="14697" actId="1076"/>
          <ac:picMkLst>
            <pc:docMk/>
            <pc:sldMk cId="3076860701" sldId="306"/>
            <ac:picMk id="3" creationId="{AA629CE6-D782-A74B-AFC0-90AB12714CFB}"/>
          </ac:picMkLst>
        </pc:picChg>
        <pc:picChg chg="add mod">
          <ac:chgData name="Janine Smith" userId="1dcc6a5b66e29d58" providerId="LiveId" clId="{540A7317-3735-48C2-B8CE-F3D4D545A52F}" dt="2024-07-24T19:56:45.981" v="8685" actId="1076"/>
          <ac:picMkLst>
            <pc:docMk/>
            <pc:sldMk cId="3076860701" sldId="306"/>
            <ac:picMk id="4" creationId="{6A3A9EA0-DBAD-215B-CD6D-9AC2B3AE1157}"/>
          </ac:picMkLst>
        </pc:picChg>
        <pc:picChg chg="del">
          <ac:chgData name="Janine Smith" userId="1dcc6a5b66e29d58" providerId="LiveId" clId="{540A7317-3735-48C2-B8CE-F3D4D545A52F}" dt="2024-07-24T19:46:37.158" v="7823" actId="478"/>
          <ac:picMkLst>
            <pc:docMk/>
            <pc:sldMk cId="3076860701" sldId="306"/>
            <ac:picMk id="6" creationId="{0358119F-56DD-0A4E-CA38-065388A8F81C}"/>
          </ac:picMkLst>
        </pc:picChg>
        <pc:picChg chg="add del mod">
          <ac:chgData name="Janine Smith" userId="1dcc6a5b66e29d58" providerId="LiveId" clId="{540A7317-3735-48C2-B8CE-F3D4D545A52F}" dt="2024-07-24T19:46:57.205" v="7827" actId="478"/>
          <ac:picMkLst>
            <pc:docMk/>
            <pc:sldMk cId="3076860701" sldId="306"/>
            <ac:picMk id="8" creationId="{00EF69BE-44B2-A2C1-0A92-ACA2198037C6}"/>
          </ac:picMkLst>
        </pc:picChg>
        <pc:picChg chg="add mod modCrop">
          <ac:chgData name="Janine Smith" userId="1dcc6a5b66e29d58" providerId="LiveId" clId="{540A7317-3735-48C2-B8CE-F3D4D545A52F}" dt="2024-07-24T19:48:27.898" v="7838" actId="208"/>
          <ac:picMkLst>
            <pc:docMk/>
            <pc:sldMk cId="3076860701" sldId="306"/>
            <ac:picMk id="10" creationId="{38731830-F593-3C03-8CBB-64FBEC39899F}"/>
          </ac:picMkLst>
        </pc:picChg>
        <pc:picChg chg="del">
          <ac:chgData name="Janine Smith" userId="1dcc6a5b66e29d58" providerId="LiveId" clId="{540A7317-3735-48C2-B8CE-F3D4D545A52F}" dt="2024-07-24T19:45:09.105" v="7818" actId="478"/>
          <ac:picMkLst>
            <pc:docMk/>
            <pc:sldMk cId="3076860701" sldId="306"/>
            <ac:picMk id="11" creationId="{D3164E4B-EF0E-F61A-D8C2-26DF76956B21}"/>
          </ac:picMkLst>
        </pc:picChg>
        <pc:picChg chg="add mod modCrop">
          <ac:chgData name="Janine Smith" userId="1dcc6a5b66e29d58" providerId="LiveId" clId="{540A7317-3735-48C2-B8CE-F3D4D545A52F}" dt="2024-07-24T19:58:50.842" v="8936" actId="1076"/>
          <ac:picMkLst>
            <pc:docMk/>
            <pc:sldMk cId="3076860701" sldId="306"/>
            <ac:picMk id="15" creationId="{D3511114-AAC0-A0A3-D157-38D30314F2B0}"/>
          </ac:picMkLst>
        </pc:picChg>
      </pc:sldChg>
      <pc:sldChg chg="addSp modSp add mod ord modNotesTx">
        <pc:chgData name="Janine Smith" userId="1dcc6a5b66e29d58" providerId="LiveId" clId="{540A7317-3735-48C2-B8CE-F3D4D545A52F}" dt="2024-08-01T19:28:46.222" v="15184" actId="20577"/>
        <pc:sldMkLst>
          <pc:docMk/>
          <pc:sldMk cId="2895573957" sldId="307"/>
        </pc:sldMkLst>
        <pc:spChg chg="mod">
          <ac:chgData name="Janine Smith" userId="1dcc6a5b66e29d58" providerId="LiveId" clId="{540A7317-3735-48C2-B8CE-F3D4D545A52F}" dt="2024-07-24T19:49:16.979" v="7849" actId="20577"/>
          <ac:spMkLst>
            <pc:docMk/>
            <pc:sldMk cId="2895573957" sldId="307"/>
            <ac:spMk id="2" creationId="{33C31D44-1650-FDEA-FA8F-048EC39283F7}"/>
          </ac:spMkLst>
        </pc:spChg>
        <pc:spChg chg="mod">
          <ac:chgData name="Janine Smith" userId="1dcc6a5b66e29d58" providerId="LiveId" clId="{540A7317-3735-48C2-B8CE-F3D4D545A52F}" dt="2024-07-29T20:29:34.340" v="14621" actId="20577"/>
          <ac:spMkLst>
            <pc:docMk/>
            <pc:sldMk cId="2895573957" sldId="307"/>
            <ac:spMk id="3" creationId="{1072D8CE-9123-365D-089E-90812F8D5D53}"/>
          </ac:spMkLst>
        </pc:spChg>
        <pc:picChg chg="mod">
          <ac:chgData name="Janine Smith" userId="1dcc6a5b66e29d58" providerId="LiveId" clId="{540A7317-3735-48C2-B8CE-F3D4D545A52F}" dt="2024-08-01T19:16:46.950" v="14696" actId="1076"/>
          <ac:picMkLst>
            <pc:docMk/>
            <pc:sldMk cId="2895573957" sldId="307"/>
            <ac:picMk id="5" creationId="{5076C7B5-683A-AB31-FFA6-524AD3662623}"/>
          </ac:picMkLst>
        </pc:picChg>
        <pc:picChg chg="add mod">
          <ac:chgData name="Janine Smith" userId="1dcc6a5b66e29d58" providerId="LiveId" clId="{540A7317-3735-48C2-B8CE-F3D4D545A52F}" dt="2024-07-24T20:24:56.031" v="8998" actId="1076"/>
          <ac:picMkLst>
            <pc:docMk/>
            <pc:sldMk cId="2895573957" sldId="307"/>
            <ac:picMk id="6" creationId="{2C00455F-C9B9-0F9F-7961-6F46ED6631B9}"/>
          </ac:picMkLst>
        </pc:picChg>
      </pc:sldChg>
      <pc:sldChg chg="addSp delSp modSp add mod ord modNotesTx">
        <pc:chgData name="Janine Smith" userId="1dcc6a5b66e29d58" providerId="LiveId" clId="{540A7317-3735-48C2-B8CE-F3D4D545A52F}" dt="2024-08-01T19:29:35.284" v="15267" actId="313"/>
        <pc:sldMkLst>
          <pc:docMk/>
          <pc:sldMk cId="1668186670" sldId="308"/>
        </pc:sldMkLst>
        <pc:spChg chg="mod">
          <ac:chgData name="Janine Smith" userId="1dcc6a5b66e29d58" providerId="LiveId" clId="{540A7317-3735-48C2-B8CE-F3D4D545A52F}" dt="2024-07-24T20:25:32.605" v="9005" actId="20577"/>
          <ac:spMkLst>
            <pc:docMk/>
            <pc:sldMk cId="1668186670" sldId="308"/>
            <ac:spMk id="2" creationId="{33C31D44-1650-FDEA-FA8F-048EC39283F7}"/>
          </ac:spMkLst>
        </pc:spChg>
        <pc:spChg chg="mod">
          <ac:chgData name="Janine Smith" userId="1dcc6a5b66e29d58" providerId="LiveId" clId="{540A7317-3735-48C2-B8CE-F3D4D545A52F}" dt="2024-07-24T20:46:25.390" v="9189" actId="313"/>
          <ac:spMkLst>
            <pc:docMk/>
            <pc:sldMk cId="1668186670" sldId="308"/>
            <ac:spMk id="3" creationId="{1072D8CE-9123-365D-089E-90812F8D5D53}"/>
          </ac:spMkLst>
        </pc:spChg>
        <pc:picChg chg="mod">
          <ac:chgData name="Janine Smith" userId="1dcc6a5b66e29d58" providerId="LiveId" clId="{540A7317-3735-48C2-B8CE-F3D4D545A52F}" dt="2024-08-01T19:16:53.155" v="14698" actId="1076"/>
          <ac:picMkLst>
            <pc:docMk/>
            <pc:sldMk cId="1668186670" sldId="308"/>
            <ac:picMk id="5" creationId="{A70EA9E8-56F1-475B-4B28-43101BBDB518}"/>
          </ac:picMkLst>
        </pc:picChg>
        <pc:picChg chg="del">
          <ac:chgData name="Janine Smith" userId="1dcc6a5b66e29d58" providerId="LiveId" clId="{540A7317-3735-48C2-B8CE-F3D4D545A52F}" dt="2024-07-24T20:25:35.599" v="9006" actId="478"/>
          <ac:picMkLst>
            <pc:docMk/>
            <pc:sldMk cId="1668186670" sldId="308"/>
            <ac:picMk id="6" creationId="{2C00455F-C9B9-0F9F-7961-6F46ED6631B9}"/>
          </ac:picMkLst>
        </pc:picChg>
        <pc:picChg chg="add mod">
          <ac:chgData name="Janine Smith" userId="1dcc6a5b66e29d58" providerId="LiveId" clId="{540A7317-3735-48C2-B8CE-F3D4D545A52F}" dt="2024-07-24T20:26:09.633" v="9009" actId="1076"/>
          <ac:picMkLst>
            <pc:docMk/>
            <pc:sldMk cId="1668186670" sldId="308"/>
            <ac:picMk id="7" creationId="{9014D820-9991-8C78-884E-BE7335148174}"/>
          </ac:picMkLst>
        </pc:picChg>
      </pc:sldChg>
      <pc:sldChg chg="addSp delSp modSp add mod ord modNotesTx">
        <pc:chgData name="Janine Smith" userId="1dcc6a5b66e29d58" providerId="LiveId" clId="{540A7317-3735-48C2-B8CE-F3D4D545A52F}" dt="2024-08-01T19:17:03.117" v="14700" actId="1076"/>
        <pc:sldMkLst>
          <pc:docMk/>
          <pc:sldMk cId="4054467793" sldId="309"/>
        </pc:sldMkLst>
        <pc:spChg chg="mod">
          <ac:chgData name="Janine Smith" userId="1dcc6a5b66e29d58" providerId="LiveId" clId="{540A7317-3735-48C2-B8CE-F3D4D545A52F}" dt="2024-07-24T20:28:15.472" v="9022" actId="20577"/>
          <ac:spMkLst>
            <pc:docMk/>
            <pc:sldMk cId="4054467793" sldId="309"/>
            <ac:spMk id="2" creationId="{33C31D44-1650-FDEA-FA8F-048EC39283F7}"/>
          </ac:spMkLst>
        </pc:spChg>
        <pc:spChg chg="mod">
          <ac:chgData name="Janine Smith" userId="1dcc6a5b66e29d58" providerId="LiveId" clId="{540A7317-3735-48C2-B8CE-F3D4D545A52F}" dt="2024-07-29T20:29:30.702" v="14620" actId="20577"/>
          <ac:spMkLst>
            <pc:docMk/>
            <pc:sldMk cId="4054467793" sldId="309"/>
            <ac:spMk id="3" creationId="{1072D8CE-9123-365D-089E-90812F8D5D53}"/>
          </ac:spMkLst>
        </pc:spChg>
        <pc:picChg chg="mod">
          <ac:chgData name="Janine Smith" userId="1dcc6a5b66e29d58" providerId="LiveId" clId="{540A7317-3735-48C2-B8CE-F3D4D545A52F}" dt="2024-08-01T19:17:03.117" v="14700" actId="1076"/>
          <ac:picMkLst>
            <pc:docMk/>
            <pc:sldMk cId="4054467793" sldId="309"/>
            <ac:picMk id="5" creationId="{6661C8C7-A408-F313-96D3-52372D6FE4C9}"/>
          </ac:picMkLst>
        </pc:picChg>
        <pc:picChg chg="del">
          <ac:chgData name="Janine Smith" userId="1dcc6a5b66e29d58" providerId="LiveId" clId="{540A7317-3735-48C2-B8CE-F3D4D545A52F}" dt="2024-07-24T20:28:59.781" v="9023" actId="478"/>
          <ac:picMkLst>
            <pc:docMk/>
            <pc:sldMk cId="4054467793" sldId="309"/>
            <ac:picMk id="6" creationId="{2C00455F-C9B9-0F9F-7961-6F46ED6631B9}"/>
          </ac:picMkLst>
        </pc:picChg>
        <pc:picChg chg="add mod">
          <ac:chgData name="Janine Smith" userId="1dcc6a5b66e29d58" providerId="LiveId" clId="{540A7317-3735-48C2-B8CE-F3D4D545A52F}" dt="2024-07-24T20:29:06.845" v="9026" actId="1076"/>
          <ac:picMkLst>
            <pc:docMk/>
            <pc:sldMk cId="4054467793" sldId="309"/>
            <ac:picMk id="7" creationId="{85805306-9415-15E1-A520-75EC1D243E72}"/>
          </ac:picMkLst>
        </pc:picChg>
      </pc:sldChg>
      <pc:sldChg chg="addSp delSp modSp add mod ord modNotesTx">
        <pc:chgData name="Janine Smith" userId="1dcc6a5b66e29d58" providerId="LiveId" clId="{540A7317-3735-48C2-B8CE-F3D4D545A52F}" dt="2024-08-01T19:29:47.011" v="15268" actId="33524"/>
        <pc:sldMkLst>
          <pc:docMk/>
          <pc:sldMk cId="86526523" sldId="310"/>
        </pc:sldMkLst>
        <pc:spChg chg="add mod">
          <ac:chgData name="Janine Smith" userId="1dcc6a5b66e29d58" providerId="LiveId" clId="{540A7317-3735-48C2-B8CE-F3D4D545A52F}" dt="2024-08-01T18:46:00.876" v="14654" actId="1076"/>
          <ac:spMkLst>
            <pc:docMk/>
            <pc:sldMk cId="86526523" sldId="310"/>
            <ac:spMk id="6" creationId="{C308C8C8-44AA-829C-F646-8331A0673C5C}"/>
          </ac:spMkLst>
        </pc:spChg>
        <pc:spChg chg="mod">
          <ac:chgData name="Janine Smith" userId="1dcc6a5b66e29d58" providerId="LiveId" clId="{540A7317-3735-48C2-B8CE-F3D4D545A52F}" dt="2024-07-26T20:21:42.085" v="13889" actId="207"/>
          <ac:spMkLst>
            <pc:docMk/>
            <pc:sldMk cId="86526523" sldId="310"/>
            <ac:spMk id="7" creationId="{77D004B3-1585-67EC-0F3D-1E0BCF8E6F24}"/>
          </ac:spMkLst>
        </pc:spChg>
        <pc:spChg chg="add del mod">
          <ac:chgData name="Janine Smith" userId="1dcc6a5b66e29d58" providerId="LiveId" clId="{540A7317-3735-48C2-B8CE-F3D4D545A52F}" dt="2024-07-24T20:55:21.519" v="9329" actId="21"/>
          <ac:spMkLst>
            <pc:docMk/>
            <pc:sldMk cId="86526523" sldId="310"/>
            <ac:spMk id="9" creationId="{0FFDB9E2-6DB9-44CB-9618-A88937258597}"/>
          </ac:spMkLst>
        </pc:spChg>
        <pc:spChg chg="add mod">
          <ac:chgData name="Janine Smith" userId="1dcc6a5b66e29d58" providerId="LiveId" clId="{540A7317-3735-48C2-B8CE-F3D4D545A52F}" dt="2024-07-24T20:53:50.664" v="9315" actId="14100"/>
          <ac:spMkLst>
            <pc:docMk/>
            <pc:sldMk cId="86526523" sldId="310"/>
            <ac:spMk id="11" creationId="{ECDF4444-1A66-6B6B-D69F-78C815E30784}"/>
          </ac:spMkLst>
        </pc:spChg>
        <pc:spChg chg="del mod">
          <ac:chgData name="Janine Smith" userId="1dcc6a5b66e29d58" providerId="LiveId" clId="{540A7317-3735-48C2-B8CE-F3D4D545A52F}" dt="2024-07-24T20:53:20.829" v="9307" actId="21"/>
          <ac:spMkLst>
            <pc:docMk/>
            <pc:sldMk cId="86526523" sldId="310"/>
            <ac:spMk id="16" creationId="{0FFDB9E2-6DB9-44CB-9618-A88937258597}"/>
          </ac:spMkLst>
        </pc:spChg>
        <pc:spChg chg="del">
          <ac:chgData name="Janine Smith" userId="1dcc6a5b66e29d58" providerId="LiveId" clId="{540A7317-3735-48C2-B8CE-F3D4D545A52F}" dt="2024-07-24T20:51:58.163" v="9300" actId="478"/>
          <ac:spMkLst>
            <pc:docMk/>
            <pc:sldMk cId="86526523" sldId="310"/>
            <ac:spMk id="17" creationId="{6932B719-C79E-A279-ED3D-C2C3B7C4D334}"/>
          </ac:spMkLst>
        </pc:spChg>
        <pc:spChg chg="del">
          <ac:chgData name="Janine Smith" userId="1dcc6a5b66e29d58" providerId="LiveId" clId="{540A7317-3735-48C2-B8CE-F3D4D545A52F}" dt="2024-07-24T20:52:01.548" v="9301" actId="478"/>
          <ac:spMkLst>
            <pc:docMk/>
            <pc:sldMk cId="86526523" sldId="310"/>
            <ac:spMk id="18" creationId="{4C4C87A7-560C-5AFD-264E-BF6F908C1F00}"/>
          </ac:spMkLst>
        </pc:spChg>
        <pc:spChg chg="del mod">
          <ac:chgData name="Janine Smith" userId="1dcc6a5b66e29d58" providerId="LiveId" clId="{540A7317-3735-48C2-B8CE-F3D4D545A52F}" dt="2024-07-24T20:55:05.637" v="9324" actId="21"/>
          <ac:spMkLst>
            <pc:docMk/>
            <pc:sldMk cId="86526523" sldId="310"/>
            <ac:spMk id="19" creationId="{ADEE4514-27D1-38FE-9A56-D35184986ADA}"/>
          </ac:spMkLst>
        </pc:spChg>
        <pc:spChg chg="add mod">
          <ac:chgData name="Janine Smith" userId="1dcc6a5b66e29d58" providerId="LiveId" clId="{540A7317-3735-48C2-B8CE-F3D4D545A52F}" dt="2024-07-24T20:55:16.915" v="9328" actId="14100"/>
          <ac:spMkLst>
            <pc:docMk/>
            <pc:sldMk cId="86526523" sldId="310"/>
            <ac:spMk id="23" creationId="{ADEE4514-27D1-38FE-9A56-D35184986ADA}"/>
          </ac:spMkLst>
        </pc:spChg>
        <pc:spChg chg="add mod">
          <ac:chgData name="Janine Smith" userId="1dcc6a5b66e29d58" providerId="LiveId" clId="{540A7317-3735-48C2-B8CE-F3D4D545A52F}" dt="2024-07-24T20:55:33.924" v="9333" actId="14100"/>
          <ac:spMkLst>
            <pc:docMk/>
            <pc:sldMk cId="86526523" sldId="310"/>
            <ac:spMk id="24" creationId="{0FFDB9E2-6DB9-44CB-9618-A88937258597}"/>
          </ac:spMkLst>
        </pc:spChg>
        <pc:picChg chg="mod">
          <ac:chgData name="Janine Smith" userId="1dcc6a5b66e29d58" providerId="LiveId" clId="{540A7317-3735-48C2-B8CE-F3D4D545A52F}" dt="2024-08-01T19:16:56.563" v="14699" actId="1076"/>
          <ac:picMkLst>
            <pc:docMk/>
            <pc:sldMk cId="86526523" sldId="310"/>
            <ac:picMk id="3" creationId="{B664CA29-BE87-CC68-8107-E094740B49EE}"/>
          </ac:picMkLst>
        </pc:picChg>
        <pc:picChg chg="del">
          <ac:chgData name="Janine Smith" userId="1dcc6a5b66e29d58" providerId="LiveId" clId="{540A7317-3735-48C2-B8CE-F3D4D545A52F}" dt="2024-07-24T20:51:21.390" v="9291" actId="478"/>
          <ac:picMkLst>
            <pc:docMk/>
            <pc:sldMk cId="86526523" sldId="310"/>
            <ac:picMk id="4" creationId="{6A3A9EA0-DBAD-215B-CD6D-9AC2B3AE1157}"/>
          </ac:picMkLst>
        </pc:picChg>
        <pc:picChg chg="add mod">
          <ac:chgData name="Janine Smith" userId="1dcc6a5b66e29d58" providerId="LiveId" clId="{540A7317-3735-48C2-B8CE-F3D4D545A52F}" dt="2024-07-24T20:52:10.890" v="9302" actId="1076"/>
          <ac:picMkLst>
            <pc:docMk/>
            <pc:sldMk cId="86526523" sldId="310"/>
            <ac:picMk id="5" creationId="{95C150BA-8879-A69B-3A47-3B0552D106B6}"/>
          </ac:picMkLst>
        </pc:picChg>
        <pc:picChg chg="add mod">
          <ac:chgData name="Janine Smith" userId="1dcc6a5b66e29d58" providerId="LiveId" clId="{540A7317-3735-48C2-B8CE-F3D4D545A52F}" dt="2024-07-24T20:53:01.219" v="9305" actId="14100"/>
          <ac:picMkLst>
            <pc:docMk/>
            <pc:sldMk cId="86526523" sldId="310"/>
            <ac:picMk id="8" creationId="{F3A50A7C-1304-8E21-6B72-CE06BED09C14}"/>
          </ac:picMkLst>
        </pc:picChg>
        <pc:picChg chg="del">
          <ac:chgData name="Janine Smith" userId="1dcc6a5b66e29d58" providerId="LiveId" clId="{540A7317-3735-48C2-B8CE-F3D4D545A52F}" dt="2024-07-24T20:54:02.598" v="9318" actId="478"/>
          <ac:picMkLst>
            <pc:docMk/>
            <pc:sldMk cId="86526523" sldId="310"/>
            <ac:picMk id="10" creationId="{38731830-F593-3C03-8CBB-64FBEC39899F}"/>
          </ac:picMkLst>
        </pc:picChg>
        <pc:picChg chg="del mod">
          <ac:chgData name="Janine Smith" userId="1dcc6a5b66e29d58" providerId="LiveId" clId="{540A7317-3735-48C2-B8CE-F3D4D545A52F}" dt="2024-07-24T20:54:02.598" v="9318" actId="478"/>
          <ac:picMkLst>
            <pc:docMk/>
            <pc:sldMk cId="86526523" sldId="310"/>
            <ac:picMk id="15" creationId="{D3511114-AAC0-A0A3-D157-38D30314F2B0}"/>
          </ac:picMkLst>
        </pc:picChg>
        <pc:picChg chg="add mod">
          <ac:chgData name="Janine Smith" userId="1dcc6a5b66e29d58" providerId="LiveId" clId="{540A7317-3735-48C2-B8CE-F3D4D545A52F}" dt="2024-07-24T20:54:33.841" v="9320" actId="1076"/>
          <ac:picMkLst>
            <pc:docMk/>
            <pc:sldMk cId="86526523" sldId="310"/>
            <ac:picMk id="20" creationId="{67D481EE-8C6E-B3D1-C06B-CEFF9957C54C}"/>
          </ac:picMkLst>
        </pc:picChg>
        <pc:picChg chg="add mod">
          <ac:chgData name="Janine Smith" userId="1dcc6a5b66e29d58" providerId="LiveId" clId="{540A7317-3735-48C2-B8CE-F3D4D545A52F}" dt="2024-07-24T20:54:59.825" v="9322" actId="1076"/>
          <ac:picMkLst>
            <pc:docMk/>
            <pc:sldMk cId="86526523" sldId="310"/>
            <ac:picMk id="22" creationId="{08EBBF24-DF78-6A54-58F6-8B4008C04AF4}"/>
          </ac:picMkLst>
        </pc:picChg>
      </pc:sldChg>
      <pc:sldChg chg="addSp delSp modSp new mod setBg">
        <pc:chgData name="Janine Smith" userId="1dcc6a5b66e29d58" providerId="LiveId" clId="{540A7317-3735-48C2-B8CE-F3D4D545A52F}" dt="2024-08-01T19:17:47.196" v="14710" actId="1076"/>
        <pc:sldMkLst>
          <pc:docMk/>
          <pc:sldMk cId="3959005296" sldId="311"/>
        </pc:sldMkLst>
        <pc:spChg chg="mod">
          <ac:chgData name="Janine Smith" userId="1dcc6a5b66e29d58" providerId="LiveId" clId="{540A7317-3735-48C2-B8CE-F3D4D545A52F}" dt="2024-07-26T20:22:58.262" v="13891" actId="403"/>
          <ac:spMkLst>
            <pc:docMk/>
            <pc:sldMk cId="3959005296" sldId="311"/>
            <ac:spMk id="2" creationId="{AA4C4BBF-D9E0-3560-8242-9AF97C4613A1}"/>
          </ac:spMkLst>
        </pc:spChg>
        <pc:spChg chg="mod ord">
          <ac:chgData name="Janine Smith" userId="1dcc6a5b66e29d58" providerId="LiveId" clId="{540A7317-3735-48C2-B8CE-F3D4D545A52F}" dt="2024-07-25T16:06:05.615" v="9665" actId="26606"/>
          <ac:spMkLst>
            <pc:docMk/>
            <pc:sldMk cId="3959005296" sldId="311"/>
            <ac:spMk id="3" creationId="{7A6DDCC1-D714-8F70-AD1C-607B047311A3}"/>
          </ac:spMkLst>
        </pc:spChg>
        <pc:spChg chg="mod ord">
          <ac:chgData name="Janine Smith" userId="1dcc6a5b66e29d58" providerId="LiveId" clId="{540A7317-3735-48C2-B8CE-F3D4D545A52F}" dt="2024-07-25T16:06:05.615" v="9665" actId="26606"/>
          <ac:spMkLst>
            <pc:docMk/>
            <pc:sldMk cId="3959005296" sldId="311"/>
            <ac:spMk id="4" creationId="{02047E35-161E-E447-BA81-04DAF31D1EFF}"/>
          </ac:spMkLst>
        </pc:spChg>
        <pc:spChg chg="add del">
          <ac:chgData name="Janine Smith" userId="1dcc6a5b66e29d58" providerId="LiveId" clId="{540A7317-3735-48C2-B8CE-F3D4D545A52F}" dt="2024-07-24T21:14:07.827" v="9648" actId="26606"/>
          <ac:spMkLst>
            <pc:docMk/>
            <pc:sldMk cId="3959005296" sldId="311"/>
            <ac:spMk id="20" creationId="{0952772C-A193-46A8-8085-DF0DDE5FC05E}"/>
          </ac:spMkLst>
        </pc:spChg>
        <pc:spChg chg="add del">
          <ac:chgData name="Janine Smith" userId="1dcc6a5b66e29d58" providerId="LiveId" clId="{540A7317-3735-48C2-B8CE-F3D4D545A52F}" dt="2024-07-24T21:14:07.827" v="9648" actId="26606"/>
          <ac:spMkLst>
            <pc:docMk/>
            <pc:sldMk cId="3959005296" sldId="311"/>
            <ac:spMk id="22" creationId="{F605735B-B754-4988-AB85-DAAA79C28D4B}"/>
          </ac:spMkLst>
        </pc:spChg>
        <pc:spChg chg="add del">
          <ac:chgData name="Janine Smith" userId="1dcc6a5b66e29d58" providerId="LiveId" clId="{540A7317-3735-48C2-B8CE-F3D4D545A52F}" dt="2024-07-24T21:14:07.827" v="9648" actId="26606"/>
          <ac:spMkLst>
            <pc:docMk/>
            <pc:sldMk cId="3959005296" sldId="311"/>
            <ac:spMk id="32" creationId="{D8E14221-6F70-4546-812E-6EA2ADA99344}"/>
          </ac:spMkLst>
        </pc:spChg>
        <pc:spChg chg="add del">
          <ac:chgData name="Janine Smith" userId="1dcc6a5b66e29d58" providerId="LiveId" clId="{540A7317-3735-48C2-B8CE-F3D4D545A52F}" dt="2024-07-24T21:15:47.772" v="9654" actId="26606"/>
          <ac:spMkLst>
            <pc:docMk/>
            <pc:sldMk cId="3959005296" sldId="311"/>
            <ac:spMk id="48" creationId="{4EB623E5-BC7C-4763-B7CD-C7D5F91F1285}"/>
          </ac:spMkLst>
        </pc:spChg>
        <pc:spChg chg="add del">
          <ac:chgData name="Janine Smith" userId="1dcc6a5b66e29d58" providerId="LiveId" clId="{540A7317-3735-48C2-B8CE-F3D4D545A52F}" dt="2024-07-24T21:15:41.832" v="9651" actId="26606"/>
          <ac:spMkLst>
            <pc:docMk/>
            <pc:sldMk cId="3959005296" sldId="311"/>
            <ac:spMk id="62" creationId="{0952772C-A193-46A8-8085-DF0DDE5FC05E}"/>
          </ac:spMkLst>
        </pc:spChg>
        <pc:spChg chg="add del">
          <ac:chgData name="Janine Smith" userId="1dcc6a5b66e29d58" providerId="LiveId" clId="{540A7317-3735-48C2-B8CE-F3D4D545A52F}" dt="2024-07-24T21:15:41.832" v="9651" actId="26606"/>
          <ac:spMkLst>
            <pc:docMk/>
            <pc:sldMk cId="3959005296" sldId="311"/>
            <ac:spMk id="64" creationId="{0D28FA21-C404-4805-A601-DBEE83A8EA50}"/>
          </ac:spMkLst>
        </pc:spChg>
        <pc:spChg chg="add del">
          <ac:chgData name="Janine Smith" userId="1dcc6a5b66e29d58" providerId="LiveId" clId="{540A7317-3735-48C2-B8CE-F3D4D545A52F}" dt="2024-07-24T21:15:41.832" v="9651" actId="26606"/>
          <ac:spMkLst>
            <pc:docMk/>
            <pc:sldMk cId="3959005296" sldId="311"/>
            <ac:spMk id="74" creationId="{6CB62799-E47D-468D-9290-FF49353DFACD}"/>
          </ac:spMkLst>
        </pc:spChg>
        <pc:spChg chg="add del">
          <ac:chgData name="Janine Smith" userId="1dcc6a5b66e29d58" providerId="LiveId" clId="{540A7317-3735-48C2-B8CE-F3D4D545A52F}" dt="2024-07-24T21:15:47.693" v="9653" actId="26606"/>
          <ac:spMkLst>
            <pc:docMk/>
            <pc:sldMk cId="3959005296" sldId="311"/>
            <ac:spMk id="84" creationId="{0952772C-A193-46A8-8085-DF0DDE5FC05E}"/>
          </ac:spMkLst>
        </pc:spChg>
        <pc:spChg chg="add del">
          <ac:chgData name="Janine Smith" userId="1dcc6a5b66e29d58" providerId="LiveId" clId="{540A7317-3735-48C2-B8CE-F3D4D545A52F}" dt="2024-07-24T21:15:47.693" v="9653" actId="26606"/>
          <ac:spMkLst>
            <pc:docMk/>
            <pc:sldMk cId="3959005296" sldId="311"/>
            <ac:spMk id="85" creationId="{7F8F1B44-F396-4193-AE11-9D5E5ECAA440}"/>
          </ac:spMkLst>
        </pc:spChg>
        <pc:spChg chg="add del">
          <ac:chgData name="Janine Smith" userId="1dcc6a5b66e29d58" providerId="LiveId" clId="{540A7317-3735-48C2-B8CE-F3D4D545A52F}" dt="2024-07-24T21:15:47.693" v="9653" actId="26606"/>
          <ac:spMkLst>
            <pc:docMk/>
            <pc:sldMk cId="3959005296" sldId="311"/>
            <ac:spMk id="93" creationId="{F3075F69-BD3F-42CD-B3E9-4A817B3158B5}"/>
          </ac:spMkLst>
        </pc:spChg>
        <pc:spChg chg="add del">
          <ac:chgData name="Janine Smith" userId="1dcc6a5b66e29d58" providerId="LiveId" clId="{540A7317-3735-48C2-B8CE-F3D4D545A52F}" dt="2024-07-25T16:06:05.615" v="9665" actId="26606"/>
          <ac:spMkLst>
            <pc:docMk/>
            <pc:sldMk cId="3959005296" sldId="311"/>
            <ac:spMk id="96" creationId="{0952772C-A193-46A8-8085-DF0DDE5FC05E}"/>
          </ac:spMkLst>
        </pc:spChg>
        <pc:spChg chg="add del">
          <ac:chgData name="Janine Smith" userId="1dcc6a5b66e29d58" providerId="LiveId" clId="{540A7317-3735-48C2-B8CE-F3D4D545A52F}" dt="2024-07-25T16:06:05.615" v="9665" actId="26606"/>
          <ac:spMkLst>
            <pc:docMk/>
            <pc:sldMk cId="3959005296" sldId="311"/>
            <ac:spMk id="97" creationId="{F605735B-B754-4988-AB85-DAAA79C28D4B}"/>
          </ac:spMkLst>
        </pc:spChg>
        <pc:spChg chg="add del">
          <ac:chgData name="Janine Smith" userId="1dcc6a5b66e29d58" providerId="LiveId" clId="{540A7317-3735-48C2-B8CE-F3D4D545A52F}" dt="2024-07-25T16:06:05.615" v="9665" actId="26606"/>
          <ac:spMkLst>
            <pc:docMk/>
            <pc:sldMk cId="3959005296" sldId="311"/>
            <ac:spMk id="99" creationId="{D8E14221-6F70-4546-812E-6EA2ADA99344}"/>
          </ac:spMkLst>
        </pc:spChg>
        <pc:spChg chg="add del">
          <ac:chgData name="Janine Smith" userId="1dcc6a5b66e29d58" providerId="LiveId" clId="{540A7317-3735-48C2-B8CE-F3D4D545A52F}" dt="2024-07-24T21:16:39.689" v="9661" actId="26606"/>
          <ac:spMkLst>
            <pc:docMk/>
            <pc:sldMk cId="3959005296" sldId="311"/>
            <ac:spMk id="115" creationId="{4EB623E5-BC7C-4763-B7CD-C7D5F91F1285}"/>
          </ac:spMkLst>
        </pc:spChg>
        <pc:spChg chg="add del">
          <ac:chgData name="Janine Smith" userId="1dcc6a5b66e29d58" providerId="LiveId" clId="{540A7317-3735-48C2-B8CE-F3D4D545A52F}" dt="2024-07-25T16:06:05.615" v="9665" actId="26606"/>
          <ac:spMkLst>
            <pc:docMk/>
            <pc:sldMk cId="3959005296" sldId="311"/>
            <ac:spMk id="118" creationId="{4EB623E5-BC7C-4763-B7CD-C7D5F91F1285}"/>
          </ac:spMkLst>
        </pc:spChg>
        <pc:grpChg chg="add del">
          <ac:chgData name="Janine Smith" userId="1dcc6a5b66e29d58" providerId="LiveId" clId="{540A7317-3735-48C2-B8CE-F3D4D545A52F}" dt="2024-07-24T21:14:07.827" v="9648" actId="26606"/>
          <ac:grpSpMkLst>
            <pc:docMk/>
            <pc:sldMk cId="3959005296" sldId="311"/>
            <ac:grpSpMk id="11" creationId="{49FF32FF-44D7-4535-B99A-004DD008ADE3}"/>
          </ac:grpSpMkLst>
        </pc:grpChg>
        <pc:grpChg chg="add del">
          <ac:chgData name="Janine Smith" userId="1dcc6a5b66e29d58" providerId="LiveId" clId="{540A7317-3735-48C2-B8CE-F3D4D545A52F}" dt="2024-07-24T21:14:07.827" v="9648" actId="26606"/>
          <ac:grpSpMkLst>
            <pc:docMk/>
            <pc:sldMk cId="3959005296" sldId="311"/>
            <ac:grpSpMk id="24" creationId="{33E4A70D-68CA-47CD-A397-390393D6C889}"/>
          </ac:grpSpMkLst>
        </pc:grpChg>
        <pc:grpChg chg="add del">
          <ac:chgData name="Janine Smith" userId="1dcc6a5b66e29d58" providerId="LiveId" clId="{540A7317-3735-48C2-B8CE-F3D4D545A52F}" dt="2024-07-24T21:15:47.772" v="9654" actId="26606"/>
          <ac:grpSpMkLst>
            <pc:docMk/>
            <pc:sldMk cId="3959005296" sldId="311"/>
            <ac:grpSpMk id="37" creationId="{ADF228AF-822F-4819-9EB8-406258D6BB0E}"/>
          </ac:grpSpMkLst>
        </pc:grpChg>
        <pc:grpChg chg="add del">
          <ac:chgData name="Janine Smith" userId="1dcc6a5b66e29d58" providerId="LiveId" clId="{540A7317-3735-48C2-B8CE-F3D4D545A52F}" dt="2024-07-24T21:15:41.832" v="9651" actId="26606"/>
          <ac:grpSpMkLst>
            <pc:docMk/>
            <pc:sldMk cId="3959005296" sldId="311"/>
            <ac:grpSpMk id="53" creationId="{49FF32FF-44D7-4535-B99A-004DD008ADE3}"/>
          </ac:grpSpMkLst>
        </pc:grpChg>
        <pc:grpChg chg="add del">
          <ac:chgData name="Janine Smith" userId="1dcc6a5b66e29d58" providerId="LiveId" clId="{540A7317-3735-48C2-B8CE-F3D4D545A52F}" dt="2024-07-24T21:15:41.832" v="9651" actId="26606"/>
          <ac:grpSpMkLst>
            <pc:docMk/>
            <pc:sldMk cId="3959005296" sldId="311"/>
            <ac:grpSpMk id="66" creationId="{015F2101-E757-4DE5-9263-90EE04B605B3}"/>
          </ac:grpSpMkLst>
        </pc:grpChg>
        <pc:grpChg chg="add del">
          <ac:chgData name="Janine Smith" userId="1dcc6a5b66e29d58" providerId="LiveId" clId="{540A7317-3735-48C2-B8CE-F3D4D545A52F}" dt="2024-07-24T21:15:47.693" v="9653" actId="26606"/>
          <ac:grpSpMkLst>
            <pc:docMk/>
            <pc:sldMk cId="3959005296" sldId="311"/>
            <ac:grpSpMk id="76" creationId="{49FF32FF-44D7-4535-B99A-004DD008ADE3}"/>
          </ac:grpSpMkLst>
        </pc:grpChg>
        <pc:grpChg chg="add del">
          <ac:chgData name="Janine Smith" userId="1dcc6a5b66e29d58" providerId="LiveId" clId="{540A7317-3735-48C2-B8CE-F3D4D545A52F}" dt="2024-07-24T21:15:47.693" v="9653" actId="26606"/>
          <ac:grpSpMkLst>
            <pc:docMk/>
            <pc:sldMk cId="3959005296" sldId="311"/>
            <ac:grpSpMk id="86" creationId="{8A9B6836-D32C-4F9C-B65B-8010233618F3}"/>
          </ac:grpSpMkLst>
        </pc:grpChg>
        <pc:grpChg chg="add del">
          <ac:chgData name="Janine Smith" userId="1dcc6a5b66e29d58" providerId="LiveId" clId="{540A7317-3735-48C2-B8CE-F3D4D545A52F}" dt="2024-07-25T16:06:05.615" v="9665" actId="26606"/>
          <ac:grpSpMkLst>
            <pc:docMk/>
            <pc:sldMk cId="3959005296" sldId="311"/>
            <ac:grpSpMk id="95" creationId="{49FF32FF-44D7-4535-B99A-004DD008ADE3}"/>
          </ac:grpSpMkLst>
        </pc:grpChg>
        <pc:grpChg chg="add del">
          <ac:chgData name="Janine Smith" userId="1dcc6a5b66e29d58" providerId="LiveId" clId="{540A7317-3735-48C2-B8CE-F3D4D545A52F}" dt="2024-07-25T16:06:05.615" v="9665" actId="26606"/>
          <ac:grpSpMkLst>
            <pc:docMk/>
            <pc:sldMk cId="3959005296" sldId="311"/>
            <ac:grpSpMk id="98" creationId="{33E4A70D-68CA-47CD-A397-390393D6C889}"/>
          </ac:grpSpMkLst>
        </pc:grpChg>
        <pc:grpChg chg="add del">
          <ac:chgData name="Janine Smith" userId="1dcc6a5b66e29d58" providerId="LiveId" clId="{540A7317-3735-48C2-B8CE-F3D4D545A52F}" dt="2024-07-24T21:16:39.689" v="9661" actId="26606"/>
          <ac:grpSpMkLst>
            <pc:docMk/>
            <pc:sldMk cId="3959005296" sldId="311"/>
            <ac:grpSpMk id="104" creationId="{ADF228AF-822F-4819-9EB8-406258D6BB0E}"/>
          </ac:grpSpMkLst>
        </pc:grpChg>
        <pc:grpChg chg="add del">
          <ac:chgData name="Janine Smith" userId="1dcc6a5b66e29d58" providerId="LiveId" clId="{540A7317-3735-48C2-B8CE-F3D4D545A52F}" dt="2024-07-25T16:06:05.615" v="9665" actId="26606"/>
          <ac:grpSpMkLst>
            <pc:docMk/>
            <pc:sldMk cId="3959005296" sldId="311"/>
            <ac:grpSpMk id="117" creationId="{ADF228AF-822F-4819-9EB8-406258D6BB0E}"/>
          </ac:grpSpMkLst>
        </pc:grpChg>
        <pc:picChg chg="add mod ord">
          <ac:chgData name="Janine Smith" userId="1dcc6a5b66e29d58" providerId="LiveId" clId="{540A7317-3735-48C2-B8CE-F3D4D545A52F}" dt="2024-07-25T16:06:05.615" v="9665" actId="26606"/>
          <ac:picMkLst>
            <pc:docMk/>
            <pc:sldMk cId="3959005296" sldId="311"/>
            <ac:picMk id="5" creationId="{DAA442B2-2D87-C7B7-59D9-F4CEF4C5712E}"/>
          </ac:picMkLst>
        </pc:picChg>
        <pc:picChg chg="add mod">
          <ac:chgData name="Janine Smith" userId="1dcc6a5b66e29d58" providerId="LiveId" clId="{540A7317-3735-48C2-B8CE-F3D4D545A52F}" dt="2024-07-25T16:06:05.615" v="9665" actId="26606"/>
          <ac:picMkLst>
            <pc:docMk/>
            <pc:sldMk cId="3959005296" sldId="311"/>
            <ac:picMk id="6" creationId="{5735CDC5-A3BE-351F-8353-1F900F90E2BD}"/>
          </ac:picMkLst>
        </pc:picChg>
        <pc:picChg chg="mod">
          <ac:chgData name="Janine Smith" userId="1dcc6a5b66e29d58" providerId="LiveId" clId="{540A7317-3735-48C2-B8CE-F3D4D545A52F}" dt="2024-08-01T19:17:47.196" v="14710" actId="1076"/>
          <ac:picMkLst>
            <pc:docMk/>
            <pc:sldMk cId="3959005296" sldId="311"/>
            <ac:picMk id="7" creationId="{9F79CEA4-6361-CFC5-A35C-80E9F4490E16}"/>
          </ac:picMkLst>
        </pc:picChg>
      </pc:sldChg>
      <pc:sldChg chg="modSp new mod modNotesTx">
        <pc:chgData name="Janine Smith" userId="1dcc6a5b66e29d58" providerId="LiveId" clId="{540A7317-3735-48C2-B8CE-F3D4D545A52F}" dt="2024-08-01T19:32:18.939" v="15531" actId="20577"/>
        <pc:sldMkLst>
          <pc:docMk/>
          <pc:sldMk cId="3025347131" sldId="312"/>
        </pc:sldMkLst>
        <pc:spChg chg="mod">
          <ac:chgData name="Janine Smith" userId="1dcc6a5b66e29d58" providerId="LiveId" clId="{540A7317-3735-48C2-B8CE-F3D4D545A52F}" dt="2024-07-25T16:10:28.175" v="9709" actId="14100"/>
          <ac:spMkLst>
            <pc:docMk/>
            <pc:sldMk cId="3025347131" sldId="312"/>
            <ac:spMk id="2" creationId="{74D53395-9848-9788-5C12-DA3F32A8D729}"/>
          </ac:spMkLst>
        </pc:spChg>
        <pc:spChg chg="mod">
          <ac:chgData name="Janine Smith" userId="1dcc6a5b66e29d58" providerId="LiveId" clId="{540A7317-3735-48C2-B8CE-F3D4D545A52F}" dt="2024-07-29T20:30:23.978" v="14628" actId="20577"/>
          <ac:spMkLst>
            <pc:docMk/>
            <pc:sldMk cId="3025347131" sldId="312"/>
            <ac:spMk id="3" creationId="{45CDFF3B-A594-0FB7-04EE-B38B85D1E92A}"/>
          </ac:spMkLst>
        </pc:spChg>
        <pc:picChg chg="mod">
          <ac:chgData name="Janine Smith" userId="1dcc6a5b66e29d58" providerId="LiveId" clId="{540A7317-3735-48C2-B8CE-F3D4D545A52F}" dt="2024-08-01T19:17:35.451" v="14707" actId="1076"/>
          <ac:picMkLst>
            <pc:docMk/>
            <pc:sldMk cId="3025347131" sldId="312"/>
            <ac:picMk id="5" creationId="{9D693419-07A3-4025-52E4-E7C31503CE41}"/>
          </ac:picMkLst>
        </pc:picChg>
      </pc:sldChg>
      <pc:sldChg chg="addSp delSp modSp new del mod setBg">
        <pc:chgData name="Janine Smith" userId="1dcc6a5b66e29d58" providerId="LiveId" clId="{540A7317-3735-48C2-B8CE-F3D4D545A52F}" dt="2024-07-25T16:15:43.648" v="10029" actId="47"/>
        <pc:sldMkLst>
          <pc:docMk/>
          <pc:sldMk cId="1180555307" sldId="313"/>
        </pc:sldMkLst>
        <pc:spChg chg="mod">
          <ac:chgData name="Janine Smith" userId="1dcc6a5b66e29d58" providerId="LiveId" clId="{540A7317-3735-48C2-B8CE-F3D4D545A52F}" dt="2024-07-25T16:15:26.861" v="10027" actId="20577"/>
          <ac:spMkLst>
            <pc:docMk/>
            <pc:sldMk cId="1180555307" sldId="313"/>
            <ac:spMk id="2" creationId="{5274E253-5B82-DD96-CA90-10B0BD2EF9D5}"/>
          </ac:spMkLst>
        </pc:spChg>
        <pc:spChg chg="mod">
          <ac:chgData name="Janine Smith" userId="1dcc6a5b66e29d58" providerId="LiveId" clId="{540A7317-3735-48C2-B8CE-F3D4D545A52F}" dt="2024-07-25T16:14:11.193" v="9997" actId="26606"/>
          <ac:spMkLst>
            <pc:docMk/>
            <pc:sldMk cId="1180555307" sldId="313"/>
            <ac:spMk id="3" creationId="{6E743592-8E6C-8A6E-F295-346119056DBB}"/>
          </ac:spMkLst>
        </pc:spChg>
        <pc:spChg chg="add del">
          <ac:chgData name="Janine Smith" userId="1dcc6a5b66e29d58" providerId="LiveId" clId="{540A7317-3735-48C2-B8CE-F3D4D545A52F}" dt="2024-07-25T16:14:11.149" v="9996" actId="26606"/>
          <ac:spMkLst>
            <pc:docMk/>
            <pc:sldMk cId="1180555307" sldId="313"/>
            <ac:spMk id="19" creationId="{5669AB50-4CAD-4D10-A09A-A0C01AF9E6F6}"/>
          </ac:spMkLst>
        </pc:spChg>
        <pc:spChg chg="add">
          <ac:chgData name="Janine Smith" userId="1dcc6a5b66e29d58" providerId="LiveId" clId="{540A7317-3735-48C2-B8CE-F3D4D545A52F}" dt="2024-07-25T16:14:11.193" v="9997" actId="26606"/>
          <ac:spMkLst>
            <pc:docMk/>
            <pc:sldMk cId="1180555307" sldId="313"/>
            <ac:spMk id="33" creationId="{5669AB50-4CAD-4D10-A09A-A0C01AF9E6F6}"/>
          </ac:spMkLst>
        </pc:spChg>
        <pc:grpChg chg="add del">
          <ac:chgData name="Janine Smith" userId="1dcc6a5b66e29d58" providerId="LiveId" clId="{540A7317-3735-48C2-B8CE-F3D4D545A52F}" dt="2024-07-25T16:14:11.149" v="9996" actId="26606"/>
          <ac:grpSpMkLst>
            <pc:docMk/>
            <pc:sldMk cId="1180555307" sldId="313"/>
            <ac:grpSpMk id="10" creationId="{5A992EA8-A2AE-480C-BFF9-7B134643975C}"/>
          </ac:grpSpMkLst>
        </pc:grpChg>
        <pc:grpChg chg="add">
          <ac:chgData name="Janine Smith" userId="1dcc6a5b66e29d58" providerId="LiveId" clId="{540A7317-3735-48C2-B8CE-F3D4D545A52F}" dt="2024-07-25T16:14:11.193" v="9997" actId="26606"/>
          <ac:grpSpMkLst>
            <pc:docMk/>
            <pc:sldMk cId="1180555307" sldId="313"/>
            <ac:grpSpMk id="21" creationId="{68B27BBA-AE99-4D00-A26E-0B49DA4B37AC}"/>
          </ac:grpSpMkLst>
        </pc:grpChg>
        <pc:grpChg chg="add">
          <ac:chgData name="Janine Smith" userId="1dcc6a5b66e29d58" providerId="LiveId" clId="{540A7317-3735-48C2-B8CE-F3D4D545A52F}" dt="2024-07-25T16:14:11.193" v="9997" actId="26606"/>
          <ac:grpSpMkLst>
            <pc:docMk/>
            <pc:sldMk cId="1180555307" sldId="313"/>
            <ac:grpSpMk id="25" creationId="{5A992EA8-A2AE-480C-BFF9-7B134643975C}"/>
          </ac:grpSpMkLst>
        </pc:grpChg>
        <pc:picChg chg="add del mod">
          <ac:chgData name="Janine Smith" userId="1dcc6a5b66e29d58" providerId="LiveId" clId="{540A7317-3735-48C2-B8CE-F3D4D545A52F}" dt="2024-07-25T16:15:36.334" v="10028" actId="478"/>
          <ac:picMkLst>
            <pc:docMk/>
            <pc:sldMk cId="1180555307" sldId="313"/>
            <ac:picMk id="5" creationId="{716FDA18-50D7-7849-05EB-172DDC54F899}"/>
          </ac:picMkLst>
        </pc:picChg>
      </pc:sldChg>
      <pc:sldChg chg="addSp delSp modSp new mod modNotesTx">
        <pc:chgData name="Janine Smith" userId="1dcc6a5b66e29d58" providerId="LiveId" clId="{540A7317-3735-48C2-B8CE-F3D4D545A52F}" dt="2024-08-01T19:17:39.614" v="14708" actId="1076"/>
        <pc:sldMkLst>
          <pc:docMk/>
          <pc:sldMk cId="1676972460" sldId="313"/>
        </pc:sldMkLst>
        <pc:spChg chg="add mod">
          <ac:chgData name="Janine Smith" userId="1dcc6a5b66e29d58" providerId="LiveId" clId="{540A7317-3735-48C2-B8CE-F3D4D545A52F}" dt="2024-07-25T16:16:41.925" v="10048" actId="20577"/>
          <ac:spMkLst>
            <pc:docMk/>
            <pc:sldMk cId="1676972460" sldId="313"/>
            <ac:spMk id="4" creationId="{FC80558B-4C1C-FDDF-3937-EE0A11CAF060}"/>
          </ac:spMkLst>
        </pc:spChg>
        <pc:picChg chg="mod">
          <ac:chgData name="Janine Smith" userId="1dcc6a5b66e29d58" providerId="LiveId" clId="{540A7317-3735-48C2-B8CE-F3D4D545A52F}" dt="2024-08-01T19:17:39.614" v="14708" actId="1076"/>
          <ac:picMkLst>
            <pc:docMk/>
            <pc:sldMk cId="1676972460" sldId="313"/>
            <ac:picMk id="3" creationId="{615C3878-7831-9118-3B2C-4AC6F3ECD469}"/>
          </ac:picMkLst>
        </pc:picChg>
        <pc:picChg chg="add del mod">
          <ac:chgData name="Janine Smith" userId="1dcc6a5b66e29d58" providerId="LiveId" clId="{540A7317-3735-48C2-B8CE-F3D4D545A52F}" dt="2024-07-25T16:26:48.816" v="10882" actId="478"/>
          <ac:picMkLst>
            <pc:docMk/>
            <pc:sldMk cId="1676972460" sldId="313"/>
            <ac:picMk id="3" creationId="{EBA3DD96-AC42-9F92-B847-2249AE6C9624}"/>
          </ac:picMkLst>
        </pc:picChg>
        <pc:picChg chg="add">
          <ac:chgData name="Janine Smith" userId="1dcc6a5b66e29d58" providerId="LiveId" clId="{540A7317-3735-48C2-B8CE-F3D4D545A52F}" dt="2024-07-25T16:26:50.845" v="10883" actId="22"/>
          <ac:picMkLst>
            <pc:docMk/>
            <pc:sldMk cId="1676972460" sldId="313"/>
            <ac:picMk id="6" creationId="{631A76EF-52BB-63CF-8F97-5E28D6C91A5A}"/>
          </ac:picMkLst>
        </pc:picChg>
      </pc:sldChg>
      <pc:sldChg chg="modSp new mod modNotesTx">
        <pc:chgData name="Janine Smith" userId="1dcc6a5b66e29d58" providerId="LiveId" clId="{540A7317-3735-48C2-B8CE-F3D4D545A52F}" dt="2024-08-01T19:17:43.296" v="14709" actId="1076"/>
        <pc:sldMkLst>
          <pc:docMk/>
          <pc:sldMk cId="3107628008" sldId="314"/>
        </pc:sldMkLst>
        <pc:spChg chg="mod">
          <ac:chgData name="Janine Smith" userId="1dcc6a5b66e29d58" providerId="LiveId" clId="{540A7317-3735-48C2-B8CE-F3D4D545A52F}" dt="2024-07-25T16:19:41.465" v="10156" actId="14100"/>
          <ac:spMkLst>
            <pc:docMk/>
            <pc:sldMk cId="3107628008" sldId="314"/>
            <ac:spMk id="2" creationId="{79694CFF-57C0-6899-F5D8-CA77E3BC366C}"/>
          </ac:spMkLst>
        </pc:spChg>
        <pc:spChg chg="mod">
          <ac:chgData name="Janine Smith" userId="1dcc6a5b66e29d58" providerId="LiveId" clId="{540A7317-3735-48C2-B8CE-F3D4D545A52F}" dt="2024-07-29T20:30:38.443" v="14631" actId="20577"/>
          <ac:spMkLst>
            <pc:docMk/>
            <pc:sldMk cId="3107628008" sldId="314"/>
            <ac:spMk id="3" creationId="{BA37CFED-B501-48F6-9E3F-0A66B28313DE}"/>
          </ac:spMkLst>
        </pc:spChg>
        <pc:picChg chg="mod">
          <ac:chgData name="Janine Smith" userId="1dcc6a5b66e29d58" providerId="LiveId" clId="{540A7317-3735-48C2-B8CE-F3D4D545A52F}" dt="2024-08-01T19:17:43.296" v="14709" actId="1076"/>
          <ac:picMkLst>
            <pc:docMk/>
            <pc:sldMk cId="3107628008" sldId="314"/>
            <ac:picMk id="5" creationId="{9BF7E538-36CA-F4B9-17A8-94C449B21C60}"/>
          </ac:picMkLst>
        </pc:picChg>
      </pc:sldChg>
      <pc:sldChg chg="addSp modSp add mod ord setBg">
        <pc:chgData name="Janine Smith" userId="1dcc6a5b66e29d58" providerId="LiveId" clId="{540A7317-3735-48C2-B8CE-F3D4D545A52F}" dt="2024-08-01T19:15:20.877" v="14679" actId="1076"/>
        <pc:sldMkLst>
          <pc:docMk/>
          <pc:sldMk cId="1742807321" sldId="315"/>
        </pc:sldMkLst>
        <pc:spChg chg="mod">
          <ac:chgData name="Janine Smith" userId="1dcc6a5b66e29d58" providerId="LiveId" clId="{540A7317-3735-48C2-B8CE-F3D4D545A52F}" dt="2024-07-25T22:43:47.211" v="11926" actId="26606"/>
          <ac:spMkLst>
            <pc:docMk/>
            <pc:sldMk cId="1742807321" sldId="315"/>
            <ac:spMk id="2" creationId="{74D53395-9848-9788-5C12-DA3F32A8D729}"/>
          </ac:spMkLst>
        </pc:spChg>
        <pc:spChg chg="mod ord">
          <ac:chgData name="Janine Smith" userId="1dcc6a5b66e29d58" providerId="LiveId" clId="{540A7317-3735-48C2-B8CE-F3D4D545A52F}" dt="2024-07-29T20:27:43.273" v="14617" actId="20577"/>
          <ac:spMkLst>
            <pc:docMk/>
            <pc:sldMk cId="1742807321" sldId="315"/>
            <ac:spMk id="3" creationId="{45CDFF3B-A594-0FB7-04EE-B38B85D1E92A}"/>
          </ac:spMkLst>
        </pc:spChg>
        <pc:spChg chg="mod">
          <ac:chgData name="Janine Smith" userId="1dcc6a5b66e29d58" providerId="LiveId" clId="{540A7317-3735-48C2-B8CE-F3D4D545A52F}" dt="2024-07-25T22:43:47.211" v="11926" actId="26606"/>
          <ac:spMkLst>
            <pc:docMk/>
            <pc:sldMk cId="1742807321" sldId="315"/>
            <ac:spMk id="4" creationId="{95EAE071-D7C7-9BF5-BD07-A171D44BFF16}"/>
          </ac:spMkLst>
        </pc:spChg>
        <pc:picChg chg="add mod">
          <ac:chgData name="Janine Smith" userId="1dcc6a5b66e29d58" providerId="LiveId" clId="{540A7317-3735-48C2-B8CE-F3D4D545A52F}" dt="2024-07-25T22:43:47.211" v="11926" actId="26606"/>
          <ac:picMkLst>
            <pc:docMk/>
            <pc:sldMk cId="1742807321" sldId="315"/>
            <ac:picMk id="5" creationId="{EDD09638-1193-02FB-899E-CDBD80C33353}"/>
          </ac:picMkLst>
        </pc:picChg>
        <pc:picChg chg="mod">
          <ac:chgData name="Janine Smith" userId="1dcc6a5b66e29d58" providerId="LiveId" clId="{540A7317-3735-48C2-B8CE-F3D4D545A52F}" dt="2024-08-01T19:15:20.877" v="14679" actId="1076"/>
          <ac:picMkLst>
            <pc:docMk/>
            <pc:sldMk cId="1742807321" sldId="315"/>
            <ac:picMk id="6" creationId="{7DDCF15F-AE80-89BF-F34F-C6DF385A165B}"/>
          </ac:picMkLst>
        </pc:picChg>
      </pc:sldChg>
      <pc:sldChg chg="addSp delSp modSp new del mod">
        <pc:chgData name="Janine Smith" userId="1dcc6a5b66e29d58" providerId="LiveId" clId="{540A7317-3735-48C2-B8CE-F3D4D545A52F}" dt="2024-07-25T22:20:30.402" v="11713" actId="47"/>
        <pc:sldMkLst>
          <pc:docMk/>
          <pc:sldMk cId="481349615" sldId="316"/>
        </pc:sldMkLst>
        <pc:spChg chg="add mod">
          <ac:chgData name="Janine Smith" userId="1dcc6a5b66e29d58" providerId="LiveId" clId="{540A7317-3735-48C2-B8CE-F3D4D545A52F}" dt="2024-07-25T22:18:32.064" v="11706" actId="1076"/>
          <ac:spMkLst>
            <pc:docMk/>
            <pc:sldMk cId="481349615" sldId="316"/>
            <ac:spMk id="5" creationId="{95E5A3D7-AE9B-9EA1-31AF-880E873CF7CD}"/>
          </ac:spMkLst>
        </pc:spChg>
        <pc:spChg chg="add del mod">
          <ac:chgData name="Janine Smith" userId="1dcc6a5b66e29d58" providerId="LiveId" clId="{540A7317-3735-48C2-B8CE-F3D4D545A52F}" dt="2024-07-25T22:18:11.174" v="11702" actId="478"/>
          <ac:spMkLst>
            <pc:docMk/>
            <pc:sldMk cId="481349615" sldId="316"/>
            <ac:spMk id="6" creationId="{5D017BF7-58AA-EAB5-5727-B904A1B9711E}"/>
          </ac:spMkLst>
        </pc:spChg>
        <pc:picChg chg="add mod">
          <ac:chgData name="Janine Smith" userId="1dcc6a5b66e29d58" providerId="LiveId" clId="{540A7317-3735-48C2-B8CE-F3D4D545A52F}" dt="2024-07-25T22:18:24.506" v="11704" actId="1076"/>
          <ac:picMkLst>
            <pc:docMk/>
            <pc:sldMk cId="481349615" sldId="316"/>
            <ac:picMk id="4" creationId="{7E50E313-A918-200B-57D2-B1A25097D202}"/>
          </ac:picMkLst>
        </pc:picChg>
      </pc:sldChg>
      <pc:sldChg chg="add del ord">
        <pc:chgData name="Janine Smith" userId="1dcc6a5b66e29d58" providerId="LiveId" clId="{540A7317-3735-48C2-B8CE-F3D4D545A52F}" dt="2024-07-25T22:39:51.701" v="11913" actId="47"/>
        <pc:sldMkLst>
          <pc:docMk/>
          <pc:sldMk cId="902204402" sldId="316"/>
        </pc:sldMkLst>
      </pc:sldChg>
      <pc:sldChg chg="addSp modSp new del mod">
        <pc:chgData name="Janine Smith" userId="1dcc6a5b66e29d58" providerId="LiveId" clId="{540A7317-3735-48C2-B8CE-F3D4D545A52F}" dt="2024-07-25T22:30:22.487" v="11881" actId="47"/>
        <pc:sldMkLst>
          <pc:docMk/>
          <pc:sldMk cId="2284024256" sldId="317"/>
        </pc:sldMkLst>
        <pc:spChg chg="mod">
          <ac:chgData name="Janine Smith" userId="1dcc6a5b66e29d58" providerId="LiveId" clId="{540A7317-3735-48C2-B8CE-F3D4D545A52F}" dt="2024-07-25T22:23:48.719" v="11792" actId="20577"/>
          <ac:spMkLst>
            <pc:docMk/>
            <pc:sldMk cId="2284024256" sldId="317"/>
            <ac:spMk id="2" creationId="{B9B2381F-17A3-5639-C7B7-4AF34697CC88}"/>
          </ac:spMkLst>
        </pc:spChg>
        <pc:picChg chg="add mod">
          <ac:chgData name="Janine Smith" userId="1dcc6a5b66e29d58" providerId="LiveId" clId="{540A7317-3735-48C2-B8CE-F3D4D545A52F}" dt="2024-07-25T22:26:49.035" v="11801" actId="14100"/>
          <ac:picMkLst>
            <pc:docMk/>
            <pc:sldMk cId="2284024256" sldId="317"/>
            <ac:picMk id="5" creationId="{AC09E081-1469-16EB-D7E1-78D14D3A3898}"/>
          </ac:picMkLst>
        </pc:picChg>
        <pc:picChg chg="add mod">
          <ac:chgData name="Janine Smith" userId="1dcc6a5b66e29d58" providerId="LiveId" clId="{540A7317-3735-48C2-B8CE-F3D4D545A52F}" dt="2024-07-25T22:26:44.734" v="11800" actId="1076"/>
          <ac:picMkLst>
            <pc:docMk/>
            <pc:sldMk cId="2284024256" sldId="317"/>
            <ac:picMk id="7" creationId="{BEFD64A9-37BC-BA8E-112C-638D387ADF15}"/>
          </ac:picMkLst>
        </pc:picChg>
      </pc:sldChg>
      <pc:sldChg chg="addSp delSp modSp new del mod setBg">
        <pc:chgData name="Janine Smith" userId="1dcc6a5b66e29d58" providerId="LiveId" clId="{540A7317-3735-48C2-B8CE-F3D4D545A52F}" dt="2024-07-26T01:31:24.071" v="12953" actId="47"/>
        <pc:sldMkLst>
          <pc:docMk/>
          <pc:sldMk cId="4032837338" sldId="318"/>
        </pc:sldMkLst>
        <pc:spChg chg="mod ord">
          <ac:chgData name="Janine Smith" userId="1dcc6a5b66e29d58" providerId="LiveId" clId="{540A7317-3735-48C2-B8CE-F3D4D545A52F}" dt="2024-07-25T22:28:05.426" v="11810" actId="26606"/>
          <ac:spMkLst>
            <pc:docMk/>
            <pc:sldMk cId="4032837338" sldId="318"/>
            <ac:spMk id="2" creationId="{4ED94CAB-0A57-429D-ED6E-ADBC963D14CA}"/>
          </ac:spMkLst>
        </pc:spChg>
        <pc:spChg chg="add mod">
          <ac:chgData name="Janine Smith" userId="1dcc6a5b66e29d58" providerId="LiveId" clId="{540A7317-3735-48C2-B8CE-F3D4D545A52F}" dt="2024-07-25T22:37:47.780" v="11908" actId="1076"/>
          <ac:spMkLst>
            <pc:docMk/>
            <pc:sldMk cId="4032837338" sldId="318"/>
            <ac:spMk id="7" creationId="{DE187D58-6E57-409C-6833-6CB87A6E512F}"/>
          </ac:spMkLst>
        </pc:spChg>
        <pc:spChg chg="add mod">
          <ac:chgData name="Janine Smith" userId="1dcc6a5b66e29d58" providerId="LiveId" clId="{540A7317-3735-48C2-B8CE-F3D4D545A52F}" dt="2024-07-25T22:49:47.879" v="11940" actId="1076"/>
          <ac:spMkLst>
            <pc:docMk/>
            <pc:sldMk cId="4032837338" sldId="318"/>
            <ac:spMk id="8" creationId="{88C01845-EB30-DA42-E245-A670182B2CD0}"/>
          </ac:spMkLst>
        </pc:spChg>
        <pc:spChg chg="add del">
          <ac:chgData name="Janine Smith" userId="1dcc6a5b66e29d58" providerId="LiveId" clId="{540A7317-3735-48C2-B8CE-F3D4D545A52F}" dt="2024-07-25T22:27:44.429" v="11805" actId="26606"/>
          <ac:spMkLst>
            <pc:docMk/>
            <pc:sldMk cId="4032837338" sldId="318"/>
            <ac:spMk id="9" creationId="{46D75838-7FA2-4AAF-9C77-E34C3B4AD969}"/>
          </ac:spMkLst>
        </pc:spChg>
        <pc:spChg chg="add mod">
          <ac:chgData name="Janine Smith" userId="1dcc6a5b66e29d58" providerId="LiveId" clId="{540A7317-3735-48C2-B8CE-F3D4D545A52F}" dt="2024-07-25T22:51:06.922" v="11943" actId="208"/>
          <ac:spMkLst>
            <pc:docMk/>
            <pc:sldMk cId="4032837338" sldId="318"/>
            <ac:spMk id="10" creationId="{4EFF5B88-F7FF-B9F3-57B2-4BC3F38A3760}"/>
          </ac:spMkLst>
        </pc:spChg>
        <pc:spChg chg="add del">
          <ac:chgData name="Janine Smith" userId="1dcc6a5b66e29d58" providerId="LiveId" clId="{540A7317-3735-48C2-B8CE-F3D4D545A52F}" dt="2024-07-25T22:27:44.429" v="11805" actId="26606"/>
          <ac:spMkLst>
            <pc:docMk/>
            <pc:sldMk cId="4032837338" sldId="318"/>
            <ac:spMk id="11" creationId="{206B0C47-1CFB-42F6-B66C-063C5B601FE4}"/>
          </ac:spMkLst>
        </pc:spChg>
        <pc:spChg chg="add del mod">
          <ac:chgData name="Janine Smith" userId="1dcc6a5b66e29d58" providerId="LiveId" clId="{540A7317-3735-48C2-B8CE-F3D4D545A52F}" dt="2024-07-25T22:51:59.920" v="11948"/>
          <ac:spMkLst>
            <pc:docMk/>
            <pc:sldMk cId="4032837338" sldId="318"/>
            <ac:spMk id="12" creationId="{B778DBAD-0821-6CAB-FAF6-65343E0449A8}"/>
          </ac:spMkLst>
        </pc:spChg>
        <pc:spChg chg="add del">
          <ac:chgData name="Janine Smith" userId="1dcc6a5b66e29d58" providerId="LiveId" clId="{540A7317-3735-48C2-B8CE-F3D4D545A52F}" dt="2024-07-25T22:27:44.429" v="11805" actId="26606"/>
          <ac:spMkLst>
            <pc:docMk/>
            <pc:sldMk cId="4032837338" sldId="318"/>
            <ac:spMk id="13" creationId="{7F85B938-6BC7-4B98-9953-B70B364657BA}"/>
          </ac:spMkLst>
        </pc:spChg>
        <pc:spChg chg="add del">
          <ac:chgData name="Janine Smith" userId="1dcc6a5b66e29d58" providerId="LiveId" clId="{540A7317-3735-48C2-B8CE-F3D4D545A52F}" dt="2024-07-25T22:27:46.887" v="11807" actId="26606"/>
          <ac:spMkLst>
            <pc:docMk/>
            <pc:sldMk cId="4032837338" sldId="318"/>
            <ac:spMk id="15" creationId="{76F8EE72-2CC8-4EEE-817C-FE5700908B40}"/>
          </ac:spMkLst>
        </pc:spChg>
        <pc:spChg chg="add del">
          <ac:chgData name="Janine Smith" userId="1dcc6a5b66e29d58" providerId="LiveId" clId="{540A7317-3735-48C2-B8CE-F3D4D545A52F}" dt="2024-07-25T22:27:46.887" v="11807" actId="26606"/>
          <ac:spMkLst>
            <pc:docMk/>
            <pc:sldMk cId="4032837338" sldId="318"/>
            <ac:spMk id="16" creationId="{78154B1C-9452-4959-A313-5D592A346643}"/>
          </ac:spMkLst>
        </pc:spChg>
        <pc:spChg chg="add del">
          <ac:chgData name="Janine Smith" userId="1dcc6a5b66e29d58" providerId="LiveId" clId="{540A7317-3735-48C2-B8CE-F3D4D545A52F}" dt="2024-07-25T22:27:46.887" v="11807" actId="26606"/>
          <ac:spMkLst>
            <pc:docMk/>
            <pc:sldMk cId="4032837338" sldId="318"/>
            <ac:spMk id="17" creationId="{ED87115C-523F-444B-AF3E-D7FCDF2FB0BF}"/>
          </ac:spMkLst>
        </pc:spChg>
        <pc:spChg chg="add del">
          <ac:chgData name="Janine Smith" userId="1dcc6a5b66e29d58" providerId="LiveId" clId="{540A7317-3735-48C2-B8CE-F3D4D545A52F}" dt="2024-07-25T22:28:05.426" v="11809" actId="26606"/>
          <ac:spMkLst>
            <pc:docMk/>
            <pc:sldMk cId="4032837338" sldId="318"/>
            <ac:spMk id="19" creationId="{CD657031-5EFF-4D43-BC81-3D83214E61B4}"/>
          </ac:spMkLst>
        </pc:spChg>
        <pc:spChg chg="add">
          <ac:chgData name="Janine Smith" userId="1dcc6a5b66e29d58" providerId="LiveId" clId="{540A7317-3735-48C2-B8CE-F3D4D545A52F}" dt="2024-07-25T22:28:05.426" v="11810" actId="26606"/>
          <ac:spMkLst>
            <pc:docMk/>
            <pc:sldMk cId="4032837338" sldId="318"/>
            <ac:spMk id="21" creationId="{46D75838-7FA2-4AAF-9C77-E34C3B4AD969}"/>
          </ac:spMkLst>
        </pc:spChg>
        <pc:spChg chg="add">
          <ac:chgData name="Janine Smith" userId="1dcc6a5b66e29d58" providerId="LiveId" clId="{540A7317-3735-48C2-B8CE-F3D4D545A52F}" dt="2024-07-25T22:28:05.426" v="11810" actId="26606"/>
          <ac:spMkLst>
            <pc:docMk/>
            <pc:sldMk cId="4032837338" sldId="318"/>
            <ac:spMk id="22" creationId="{206B0C47-1CFB-42F6-B66C-063C5B601FE4}"/>
          </ac:spMkLst>
        </pc:spChg>
        <pc:spChg chg="add">
          <ac:chgData name="Janine Smith" userId="1dcc6a5b66e29d58" providerId="LiveId" clId="{540A7317-3735-48C2-B8CE-F3D4D545A52F}" dt="2024-07-25T22:28:05.426" v="11810" actId="26606"/>
          <ac:spMkLst>
            <pc:docMk/>
            <pc:sldMk cId="4032837338" sldId="318"/>
            <ac:spMk id="23" creationId="{7F85B938-6BC7-4B98-9953-B70B364657BA}"/>
          </ac:spMkLst>
        </pc:spChg>
        <pc:picChg chg="add del mod">
          <ac:chgData name="Janine Smith" userId="1dcc6a5b66e29d58" providerId="LiveId" clId="{540A7317-3735-48C2-B8CE-F3D4D545A52F}" dt="2024-07-25T22:28:41.221" v="11817" actId="478"/>
          <ac:picMkLst>
            <pc:docMk/>
            <pc:sldMk cId="4032837338" sldId="318"/>
            <ac:picMk id="3" creationId="{FE33162D-6AB6-1E3D-EBB1-3DB0DE12319C}"/>
          </ac:picMkLst>
        </pc:picChg>
        <pc:picChg chg="add del mod">
          <ac:chgData name="Janine Smith" userId="1dcc6a5b66e29d58" providerId="LiveId" clId="{540A7317-3735-48C2-B8CE-F3D4D545A52F}" dt="2024-07-25T22:28:38.938" v="11816" actId="478"/>
          <ac:picMkLst>
            <pc:docMk/>
            <pc:sldMk cId="4032837338" sldId="318"/>
            <ac:picMk id="4" creationId="{B64EAD64-AA86-F9AA-B50D-079498AF04F9}"/>
          </ac:picMkLst>
        </pc:picChg>
        <pc:picChg chg="add mod">
          <ac:chgData name="Janine Smith" userId="1dcc6a5b66e29d58" providerId="LiveId" clId="{540A7317-3735-48C2-B8CE-F3D4D545A52F}" dt="2024-07-25T22:48:46.063" v="11928" actId="1076"/>
          <ac:picMkLst>
            <pc:docMk/>
            <pc:sldMk cId="4032837338" sldId="318"/>
            <ac:picMk id="5" creationId="{F4BCEF33-B886-05FD-B84C-24C9B56EF971}"/>
          </ac:picMkLst>
        </pc:picChg>
        <pc:picChg chg="add del mod">
          <ac:chgData name="Janine Smith" userId="1dcc6a5b66e29d58" providerId="LiveId" clId="{540A7317-3735-48C2-B8CE-F3D4D545A52F}" dt="2024-07-25T22:48:36.902" v="11927" actId="478"/>
          <ac:picMkLst>
            <pc:docMk/>
            <pc:sldMk cId="4032837338" sldId="318"/>
            <ac:picMk id="6" creationId="{A3489F92-530C-7548-79D4-46A0B26A07EE}"/>
          </ac:picMkLst>
        </pc:picChg>
      </pc:sldChg>
      <pc:sldChg chg="addSp delSp modSp new del mod setBg">
        <pc:chgData name="Janine Smith" userId="1dcc6a5b66e29d58" providerId="LiveId" clId="{540A7317-3735-48C2-B8CE-F3D4D545A52F}" dt="2024-07-25T22:39:44.831" v="11912" actId="47"/>
        <pc:sldMkLst>
          <pc:docMk/>
          <pc:sldMk cId="670698577" sldId="319"/>
        </pc:sldMkLst>
        <pc:spChg chg="del mod">
          <ac:chgData name="Janine Smith" userId="1dcc6a5b66e29d58" providerId="LiveId" clId="{540A7317-3735-48C2-B8CE-F3D4D545A52F}" dt="2024-07-25T22:33:03.669" v="11886" actId="478"/>
          <ac:spMkLst>
            <pc:docMk/>
            <pc:sldMk cId="670698577" sldId="319"/>
            <ac:spMk id="2" creationId="{2D094287-C0DF-148E-174F-0C81552B0037}"/>
          </ac:spMkLst>
        </pc:spChg>
        <pc:spChg chg="mod">
          <ac:chgData name="Janine Smith" userId="1dcc6a5b66e29d58" providerId="LiveId" clId="{540A7317-3735-48C2-B8CE-F3D4D545A52F}" dt="2024-07-25T22:32:56.831" v="11885" actId="26606"/>
          <ac:spMkLst>
            <pc:docMk/>
            <pc:sldMk cId="670698577" sldId="319"/>
            <ac:spMk id="3" creationId="{57778048-F086-C94D-B21C-8C59F630E8C2}"/>
          </ac:spMkLst>
        </pc:spChg>
        <pc:spChg chg="add mod">
          <ac:chgData name="Janine Smith" userId="1dcc6a5b66e29d58" providerId="LiveId" clId="{540A7317-3735-48C2-B8CE-F3D4D545A52F}" dt="2024-07-25T22:34:14.825" v="11896" actId="27636"/>
          <ac:spMkLst>
            <pc:docMk/>
            <pc:sldMk cId="670698577" sldId="319"/>
            <ac:spMk id="6" creationId="{102F03FB-65D1-6E75-8372-CCAA96711E2D}"/>
          </ac:spMkLst>
        </pc:spChg>
        <pc:spChg chg="add">
          <ac:chgData name="Janine Smith" userId="1dcc6a5b66e29d58" providerId="LiveId" clId="{540A7317-3735-48C2-B8CE-F3D4D545A52F}" dt="2024-07-25T22:32:56.831" v="11885" actId="26606"/>
          <ac:spMkLst>
            <pc:docMk/>
            <pc:sldMk cId="670698577" sldId="319"/>
            <ac:spMk id="15" creationId="{CB300B9C-C1F6-47BC-A43F-3B172CD7FF3C}"/>
          </ac:spMkLst>
        </pc:spChg>
        <pc:spChg chg="add">
          <ac:chgData name="Janine Smith" userId="1dcc6a5b66e29d58" providerId="LiveId" clId="{540A7317-3735-48C2-B8CE-F3D4D545A52F}" dt="2024-07-25T22:32:56.831" v="11885" actId="26606"/>
          <ac:spMkLst>
            <pc:docMk/>
            <pc:sldMk cId="670698577" sldId="319"/>
            <ac:spMk id="17" creationId="{B219AE65-9B94-44EA-BEF3-EF4BFA169C81}"/>
          </ac:spMkLst>
        </pc:spChg>
        <pc:spChg chg="add">
          <ac:chgData name="Janine Smith" userId="1dcc6a5b66e29d58" providerId="LiveId" clId="{540A7317-3735-48C2-B8CE-F3D4D545A52F}" dt="2024-07-25T22:32:56.831" v="11885" actId="26606"/>
          <ac:spMkLst>
            <pc:docMk/>
            <pc:sldMk cId="670698577" sldId="319"/>
            <ac:spMk id="19" creationId="{F0C81A57-9CD5-461B-8FFE-4A8CB6CFBE01}"/>
          </ac:spMkLst>
        </pc:spChg>
        <pc:grpChg chg="add">
          <ac:chgData name="Janine Smith" userId="1dcc6a5b66e29d58" providerId="LiveId" clId="{540A7317-3735-48C2-B8CE-F3D4D545A52F}" dt="2024-07-25T22:32:56.831" v="11885" actId="26606"/>
          <ac:grpSpMkLst>
            <pc:docMk/>
            <pc:sldMk cId="670698577" sldId="319"/>
            <ac:grpSpMk id="8" creationId="{46AC64B6-5299-4EDC-A5BA-C486DE605216}"/>
          </ac:grpSpMkLst>
        </pc:grpChg>
        <pc:grpChg chg="add">
          <ac:chgData name="Janine Smith" userId="1dcc6a5b66e29d58" providerId="LiveId" clId="{540A7317-3735-48C2-B8CE-F3D4D545A52F}" dt="2024-07-25T22:32:56.831" v="11885" actId="26606"/>
          <ac:grpSpMkLst>
            <pc:docMk/>
            <pc:sldMk cId="670698577" sldId="319"/>
            <ac:grpSpMk id="21" creationId="{3086C462-37F4-494D-8292-CCB95221CC1A}"/>
          </ac:grpSpMkLst>
        </pc:grpChg>
        <pc:picChg chg="add del mod">
          <ac:chgData name="Janine Smith" userId="1dcc6a5b66e29d58" providerId="LiveId" clId="{540A7317-3735-48C2-B8CE-F3D4D545A52F}" dt="2024-07-25T22:33:31.182" v="11888" actId="478"/>
          <ac:picMkLst>
            <pc:docMk/>
            <pc:sldMk cId="670698577" sldId="319"/>
            <ac:picMk id="4" creationId="{63828BA4-3018-B92A-D7DA-995DB06B0EB7}"/>
          </ac:picMkLst>
        </pc:picChg>
        <pc:picChg chg="add del mod">
          <ac:chgData name="Janine Smith" userId="1dcc6a5b66e29d58" providerId="LiveId" clId="{540A7317-3735-48C2-B8CE-F3D4D545A52F}" dt="2024-07-25T22:33:31.182" v="11888" actId="478"/>
          <ac:picMkLst>
            <pc:docMk/>
            <pc:sldMk cId="670698577" sldId="319"/>
            <ac:picMk id="5" creationId="{6C94B040-FA9A-D07C-A6F5-4FDD316C85F6}"/>
          </ac:picMkLst>
        </pc:picChg>
        <pc:picChg chg="add mod">
          <ac:chgData name="Janine Smith" userId="1dcc6a5b66e29d58" providerId="LiveId" clId="{540A7317-3735-48C2-B8CE-F3D4D545A52F}" dt="2024-07-25T22:34:18.144" v="11897" actId="1076"/>
          <ac:picMkLst>
            <pc:docMk/>
            <pc:sldMk cId="670698577" sldId="319"/>
            <ac:picMk id="7" creationId="{C971DDF7-88DA-5DDF-AA47-0DABFF38FA74}"/>
          </ac:picMkLst>
        </pc:picChg>
        <pc:cxnChg chg="add">
          <ac:chgData name="Janine Smith" userId="1dcc6a5b66e29d58" providerId="LiveId" clId="{540A7317-3735-48C2-B8CE-F3D4D545A52F}" dt="2024-07-25T22:32:56.831" v="11885" actId="26606"/>
          <ac:cxnSpMkLst>
            <pc:docMk/>
            <pc:sldMk cId="670698577" sldId="319"/>
            <ac:cxnSpMk id="25" creationId="{AD23B2CD-009B-425A-9616-1E1AD1D5AB46}"/>
          </ac:cxnSpMkLst>
        </pc:cxnChg>
      </pc:sldChg>
      <pc:sldChg chg="new del">
        <pc:chgData name="Janine Smith" userId="1dcc6a5b66e29d58" providerId="LiveId" clId="{540A7317-3735-48C2-B8CE-F3D4D545A52F}" dt="2024-07-25T22:40:35.438" v="11915" actId="47"/>
        <pc:sldMkLst>
          <pc:docMk/>
          <pc:sldMk cId="699339246" sldId="319"/>
        </pc:sldMkLst>
      </pc:sldChg>
      <pc:sldChg chg="addSp delSp modSp new del mod">
        <pc:chgData name="Janine Smith" userId="1dcc6a5b66e29d58" providerId="LiveId" clId="{540A7317-3735-48C2-B8CE-F3D4D545A52F}" dt="2024-07-25T22:42:06.384" v="11924" actId="47"/>
        <pc:sldMkLst>
          <pc:docMk/>
          <pc:sldMk cId="1435715028" sldId="319"/>
        </pc:sldMkLst>
        <pc:spChg chg="del">
          <ac:chgData name="Janine Smith" userId="1dcc6a5b66e29d58" providerId="LiveId" clId="{540A7317-3735-48C2-B8CE-F3D4D545A52F}" dt="2024-07-25T22:41:02.527" v="11917"/>
          <ac:spMkLst>
            <pc:docMk/>
            <pc:sldMk cId="1435715028" sldId="319"/>
            <ac:spMk id="3" creationId="{BC7FF94D-E90D-5D47-8260-425E6A0F4A52}"/>
          </ac:spMkLst>
        </pc:spChg>
        <pc:spChg chg="mod">
          <ac:chgData name="Janine Smith" userId="1dcc6a5b66e29d58" providerId="LiveId" clId="{540A7317-3735-48C2-B8CE-F3D4D545A52F}" dt="2024-07-25T22:41:02.574" v="11918" actId="27636"/>
          <ac:spMkLst>
            <pc:docMk/>
            <pc:sldMk cId="1435715028" sldId="319"/>
            <ac:spMk id="4" creationId="{B250E36A-4C14-EF8A-DC4A-C54C35B71EE0}"/>
          </ac:spMkLst>
        </pc:spChg>
        <pc:spChg chg="add del mod">
          <ac:chgData name="Janine Smith" userId="1dcc6a5b66e29d58" providerId="LiveId" clId="{540A7317-3735-48C2-B8CE-F3D4D545A52F}" dt="2024-07-25T22:41:46.137" v="11923" actId="478"/>
          <ac:spMkLst>
            <pc:docMk/>
            <pc:sldMk cId="1435715028" sldId="319"/>
            <ac:spMk id="6" creationId="{19CA6760-E112-8B0F-896F-4FDDD8978FAE}"/>
          </ac:spMkLst>
        </pc:spChg>
        <pc:spChg chg="add mod">
          <ac:chgData name="Janine Smith" userId="1dcc6a5b66e29d58" providerId="LiveId" clId="{540A7317-3735-48C2-B8CE-F3D4D545A52F}" dt="2024-07-25T22:41:46.137" v="11923" actId="478"/>
          <ac:spMkLst>
            <pc:docMk/>
            <pc:sldMk cId="1435715028" sldId="319"/>
            <ac:spMk id="9" creationId="{AAB58389-A975-5953-A367-1A2FD5500BB8}"/>
          </ac:spMkLst>
        </pc:spChg>
        <pc:picChg chg="add del mod">
          <ac:chgData name="Janine Smith" userId="1dcc6a5b66e29d58" providerId="LiveId" clId="{540A7317-3735-48C2-B8CE-F3D4D545A52F}" dt="2024-07-25T22:41:39.671" v="11922" actId="478"/>
          <ac:picMkLst>
            <pc:docMk/>
            <pc:sldMk cId="1435715028" sldId="319"/>
            <ac:picMk id="7" creationId="{53D51D77-7635-D474-EDF8-0240BA1F3F88}"/>
          </ac:picMkLst>
        </pc:picChg>
      </pc:sldChg>
      <pc:sldChg chg="addSp delSp modSp add mod modNotesTx">
        <pc:chgData name="Janine Smith" userId="1dcc6a5b66e29d58" providerId="LiveId" clId="{540A7317-3735-48C2-B8CE-F3D4D545A52F}" dt="2024-08-01T19:15:28.750" v="14680" actId="1076"/>
        <pc:sldMkLst>
          <pc:docMk/>
          <pc:sldMk cId="1619334472" sldId="319"/>
        </pc:sldMkLst>
        <pc:spChg chg="mod">
          <ac:chgData name="Janine Smith" userId="1dcc6a5b66e29d58" providerId="LiveId" clId="{540A7317-3735-48C2-B8CE-F3D4D545A52F}" dt="2024-07-26T01:34:15.363" v="13061" actId="20577"/>
          <ac:spMkLst>
            <pc:docMk/>
            <pc:sldMk cId="1619334472" sldId="319"/>
            <ac:spMk id="2" creationId="{74D53395-9848-9788-5C12-DA3F32A8D729}"/>
          </ac:spMkLst>
        </pc:spChg>
        <pc:spChg chg="mod">
          <ac:chgData name="Janine Smith" userId="1dcc6a5b66e29d58" providerId="LiveId" clId="{540A7317-3735-48C2-B8CE-F3D4D545A52F}" dt="2024-07-29T20:20:36.142" v="14578" actId="115"/>
          <ac:spMkLst>
            <pc:docMk/>
            <pc:sldMk cId="1619334472" sldId="319"/>
            <ac:spMk id="3" creationId="{45CDFF3B-A594-0FB7-04EE-B38B85D1E92A}"/>
          </ac:spMkLst>
        </pc:spChg>
        <pc:spChg chg="add mod">
          <ac:chgData name="Janine Smith" userId="1dcc6a5b66e29d58" providerId="LiveId" clId="{540A7317-3735-48C2-B8CE-F3D4D545A52F}" dt="2024-07-26T20:05:17.439" v="13709" actId="14100"/>
          <ac:spMkLst>
            <pc:docMk/>
            <pc:sldMk cId="1619334472" sldId="319"/>
            <ac:spMk id="7" creationId="{25F28BA6-64CE-9DC3-73F9-36540132BCD8}"/>
          </ac:spMkLst>
        </pc:spChg>
        <pc:spChg chg="add mod">
          <ac:chgData name="Janine Smith" userId="1dcc6a5b66e29d58" providerId="LiveId" clId="{540A7317-3735-48C2-B8CE-F3D4D545A52F}" dt="2024-07-26T20:05:30.827" v="13714" actId="14100"/>
          <ac:spMkLst>
            <pc:docMk/>
            <pc:sldMk cId="1619334472" sldId="319"/>
            <ac:spMk id="8" creationId="{759D061C-8348-9739-AECE-0CF7A4084B9D}"/>
          </ac:spMkLst>
        </pc:spChg>
        <pc:picChg chg="del">
          <ac:chgData name="Janine Smith" userId="1dcc6a5b66e29d58" providerId="LiveId" clId="{540A7317-3735-48C2-B8CE-F3D4D545A52F}" dt="2024-07-25T22:54:06.598" v="12067" actId="478"/>
          <ac:picMkLst>
            <pc:docMk/>
            <pc:sldMk cId="1619334472" sldId="319"/>
            <ac:picMk id="5" creationId="{EDD09638-1193-02FB-899E-CDBD80C33353}"/>
          </ac:picMkLst>
        </pc:picChg>
        <pc:picChg chg="mod">
          <ac:chgData name="Janine Smith" userId="1dcc6a5b66e29d58" providerId="LiveId" clId="{540A7317-3735-48C2-B8CE-F3D4D545A52F}" dt="2024-08-01T19:15:28.750" v="14680" actId="1076"/>
          <ac:picMkLst>
            <pc:docMk/>
            <pc:sldMk cId="1619334472" sldId="319"/>
            <ac:picMk id="5" creationId="{F6015294-210C-8E38-7BEB-E5695311453B}"/>
          </ac:picMkLst>
        </pc:picChg>
        <pc:picChg chg="add mod">
          <ac:chgData name="Janine Smith" userId="1dcc6a5b66e29d58" providerId="LiveId" clId="{540A7317-3735-48C2-B8CE-F3D4D545A52F}" dt="2024-07-26T20:05:21.692" v="13711" actId="1076"/>
          <ac:picMkLst>
            <pc:docMk/>
            <pc:sldMk cId="1619334472" sldId="319"/>
            <ac:picMk id="6" creationId="{83F0444B-96DC-1CBA-1E40-620C5382771E}"/>
          </ac:picMkLst>
        </pc:picChg>
      </pc:sldChg>
      <pc:sldChg chg="addSp delSp modSp add mod setBg modNotesTx">
        <pc:chgData name="Janine Smith" userId="1dcc6a5b66e29d58" providerId="LiveId" clId="{540A7317-3735-48C2-B8CE-F3D4D545A52F}" dt="2024-08-01T19:26:30.797" v="15012" actId="20577"/>
        <pc:sldMkLst>
          <pc:docMk/>
          <pc:sldMk cId="4092670927" sldId="320"/>
        </pc:sldMkLst>
        <pc:spChg chg="mod">
          <ac:chgData name="Janine Smith" userId="1dcc6a5b66e29d58" providerId="LiveId" clId="{540A7317-3735-48C2-B8CE-F3D4D545A52F}" dt="2024-07-26T01:43:29.933" v="13520" actId="26606"/>
          <ac:spMkLst>
            <pc:docMk/>
            <pc:sldMk cId="4092670927" sldId="320"/>
            <ac:spMk id="2" creationId="{74D53395-9848-9788-5C12-DA3F32A8D729}"/>
          </ac:spMkLst>
        </pc:spChg>
        <pc:spChg chg="mod">
          <ac:chgData name="Janine Smith" userId="1dcc6a5b66e29d58" providerId="LiveId" clId="{540A7317-3735-48C2-B8CE-F3D4D545A52F}" dt="2024-07-29T20:21:07.221" v="14579" actId="115"/>
          <ac:spMkLst>
            <pc:docMk/>
            <pc:sldMk cId="4092670927" sldId="320"/>
            <ac:spMk id="3" creationId="{45CDFF3B-A594-0FB7-04EE-B38B85D1E92A}"/>
          </ac:spMkLst>
        </pc:spChg>
        <pc:spChg chg="mod ord">
          <ac:chgData name="Janine Smith" userId="1dcc6a5b66e29d58" providerId="LiveId" clId="{540A7317-3735-48C2-B8CE-F3D4D545A52F}" dt="2024-07-26T01:43:08.691" v="13514" actId="26606"/>
          <ac:spMkLst>
            <pc:docMk/>
            <pc:sldMk cId="4092670927" sldId="320"/>
            <ac:spMk id="4" creationId="{95EAE071-D7C7-9BF5-BD07-A171D44BFF16}"/>
          </ac:spMkLst>
        </pc:spChg>
        <pc:spChg chg="del">
          <ac:chgData name="Janine Smith" userId="1dcc6a5b66e29d58" providerId="LiveId" clId="{540A7317-3735-48C2-B8CE-F3D4D545A52F}" dt="2024-07-26T01:35:58.134" v="13088" actId="478"/>
          <ac:spMkLst>
            <pc:docMk/>
            <pc:sldMk cId="4092670927" sldId="320"/>
            <ac:spMk id="7" creationId="{25F28BA6-64CE-9DC3-73F9-36540132BCD8}"/>
          </ac:spMkLst>
        </pc:spChg>
        <pc:spChg chg="del">
          <ac:chgData name="Janine Smith" userId="1dcc6a5b66e29d58" providerId="LiveId" clId="{540A7317-3735-48C2-B8CE-F3D4D545A52F}" dt="2024-07-26T01:35:59.535" v="13089" actId="478"/>
          <ac:spMkLst>
            <pc:docMk/>
            <pc:sldMk cId="4092670927" sldId="320"/>
            <ac:spMk id="8" creationId="{759D061C-8348-9739-AECE-0CF7A4084B9D}"/>
          </ac:spMkLst>
        </pc:spChg>
        <pc:spChg chg="add mod">
          <ac:chgData name="Janine Smith" userId="1dcc6a5b66e29d58" providerId="LiveId" clId="{540A7317-3735-48C2-B8CE-F3D4D545A52F}" dt="2024-07-26T01:45:02.780" v="13540" actId="14100"/>
          <ac:spMkLst>
            <pc:docMk/>
            <pc:sldMk cId="4092670927" sldId="320"/>
            <ac:spMk id="10" creationId="{F7176DE8-9EBF-AA94-788A-A85B6568B05E}"/>
          </ac:spMkLst>
        </pc:spChg>
        <pc:spChg chg="add del">
          <ac:chgData name="Janine Smith" userId="1dcc6a5b66e29d58" providerId="LiveId" clId="{540A7317-3735-48C2-B8CE-F3D4D545A52F}" dt="2024-07-26T01:43:08.660" v="13513" actId="26606"/>
          <ac:spMkLst>
            <pc:docMk/>
            <pc:sldMk cId="4092670927" sldId="320"/>
            <ac:spMk id="23" creationId="{B5BA6DB3-F246-4306-AA4A-B2E8EF6D7B10}"/>
          </ac:spMkLst>
        </pc:spChg>
        <pc:spChg chg="add del">
          <ac:chgData name="Janine Smith" userId="1dcc6a5b66e29d58" providerId="LiveId" clId="{540A7317-3735-48C2-B8CE-F3D4D545A52F}" dt="2024-07-26T01:43:00.555" v="13509" actId="26606"/>
          <ac:spMkLst>
            <pc:docMk/>
            <pc:sldMk cId="4092670927" sldId="320"/>
            <ac:spMk id="26" creationId="{5014FF2D-4863-43AA-82A7-958E9F743951}"/>
          </ac:spMkLst>
        </pc:spChg>
        <pc:spChg chg="add del">
          <ac:chgData name="Janine Smith" userId="1dcc6a5b66e29d58" providerId="LiveId" clId="{540A7317-3735-48C2-B8CE-F3D4D545A52F}" dt="2024-07-26T01:43:06.127" v="13511" actId="26606"/>
          <ac:spMkLst>
            <pc:docMk/>
            <pc:sldMk cId="4092670927" sldId="320"/>
            <ac:spMk id="36" creationId="{10CC18C0-9A66-45AE-B534-B8D29AFEA80F}"/>
          </ac:spMkLst>
        </pc:spChg>
        <pc:spChg chg="add del">
          <ac:chgData name="Janine Smith" userId="1dcc6a5b66e29d58" providerId="LiveId" clId="{540A7317-3735-48C2-B8CE-F3D4D545A52F}" dt="2024-07-26T01:43:29.933" v="13520" actId="26606"/>
          <ac:spMkLst>
            <pc:docMk/>
            <pc:sldMk cId="4092670927" sldId="320"/>
            <ac:spMk id="48" creationId="{10CC18C0-9A66-45AE-B534-B8D29AFEA80F}"/>
          </ac:spMkLst>
        </pc:spChg>
        <pc:spChg chg="add del">
          <ac:chgData name="Janine Smith" userId="1dcc6a5b66e29d58" providerId="LiveId" clId="{540A7317-3735-48C2-B8CE-F3D4D545A52F}" dt="2024-07-26T01:43:27.999" v="13517" actId="26606"/>
          <ac:spMkLst>
            <pc:docMk/>
            <pc:sldMk cId="4092670927" sldId="320"/>
            <ac:spMk id="65" creationId="{B6E07BC7-FAEA-458C-90C9-A68082FBB328}"/>
          </ac:spMkLst>
        </pc:spChg>
        <pc:spChg chg="add del">
          <ac:chgData name="Janine Smith" userId="1dcc6a5b66e29d58" providerId="LiveId" clId="{540A7317-3735-48C2-B8CE-F3D4D545A52F}" dt="2024-07-26T01:43:29.887" v="13519" actId="26606"/>
          <ac:spMkLst>
            <pc:docMk/>
            <pc:sldMk cId="4092670927" sldId="320"/>
            <ac:spMk id="78" creationId="{5014FF2D-4863-43AA-82A7-958E9F743951}"/>
          </ac:spMkLst>
        </pc:spChg>
        <pc:spChg chg="add">
          <ac:chgData name="Janine Smith" userId="1dcc6a5b66e29d58" providerId="LiveId" clId="{540A7317-3735-48C2-B8CE-F3D4D545A52F}" dt="2024-07-26T01:43:29.933" v="13520" actId="26606"/>
          <ac:spMkLst>
            <pc:docMk/>
            <pc:sldMk cId="4092670927" sldId="320"/>
            <ac:spMk id="81" creationId="{B6E07BC7-FAEA-458C-90C9-A68082FBB328}"/>
          </ac:spMkLst>
        </pc:spChg>
        <pc:grpChg chg="add del">
          <ac:chgData name="Janine Smith" userId="1dcc6a5b66e29d58" providerId="LiveId" clId="{540A7317-3735-48C2-B8CE-F3D4D545A52F}" dt="2024-07-26T01:43:00.555" v="13509" actId="26606"/>
          <ac:grpSpMkLst>
            <pc:docMk/>
            <pc:sldMk cId="4092670927" sldId="320"/>
            <ac:grpSpMk id="14" creationId="{353BC003-D6B7-4BF0-937D-4A015F6DEB15}"/>
          </ac:grpSpMkLst>
        </pc:grpChg>
        <pc:grpChg chg="add del">
          <ac:chgData name="Janine Smith" userId="1dcc6a5b66e29d58" providerId="LiveId" clId="{540A7317-3735-48C2-B8CE-F3D4D545A52F}" dt="2024-07-26T01:43:06.127" v="13511" actId="26606"/>
          <ac:grpSpMkLst>
            <pc:docMk/>
            <pc:sldMk cId="4092670927" sldId="320"/>
            <ac:grpSpMk id="28" creationId="{06E96C53-1010-48EB-8728-70CB58236EC4}"/>
          </ac:grpSpMkLst>
        </pc:grpChg>
        <pc:grpChg chg="add del">
          <ac:chgData name="Janine Smith" userId="1dcc6a5b66e29d58" providerId="LiveId" clId="{540A7317-3735-48C2-B8CE-F3D4D545A52F}" dt="2024-07-26T01:43:08.660" v="13513" actId="26606"/>
          <ac:grpSpMkLst>
            <pc:docMk/>
            <pc:sldMk cId="4092670927" sldId="320"/>
            <ac:grpSpMk id="38" creationId="{298B78F7-6841-4168-8538-3E26070861D3}"/>
          </ac:grpSpMkLst>
        </pc:grpChg>
        <pc:grpChg chg="add del">
          <ac:chgData name="Janine Smith" userId="1dcc6a5b66e29d58" providerId="LiveId" clId="{540A7317-3735-48C2-B8CE-F3D4D545A52F}" dt="2024-07-26T01:43:29.933" v="13520" actId="26606"/>
          <ac:grpSpMkLst>
            <pc:docMk/>
            <pc:sldMk cId="4092670927" sldId="320"/>
            <ac:grpSpMk id="40" creationId="{06E96C53-1010-48EB-8728-70CB58236EC4}"/>
          </ac:grpSpMkLst>
        </pc:grpChg>
        <pc:grpChg chg="add del">
          <ac:chgData name="Janine Smith" userId="1dcc6a5b66e29d58" providerId="LiveId" clId="{540A7317-3735-48C2-B8CE-F3D4D545A52F}" dt="2024-07-26T01:43:27.999" v="13517" actId="26606"/>
          <ac:grpSpMkLst>
            <pc:docMk/>
            <pc:sldMk cId="4092670927" sldId="320"/>
            <ac:grpSpMk id="53" creationId="{89674B87-B7AA-4FDD-B75B-0E6F82BFAB56}"/>
          </ac:grpSpMkLst>
        </pc:grpChg>
        <pc:grpChg chg="add del">
          <ac:chgData name="Janine Smith" userId="1dcc6a5b66e29d58" providerId="LiveId" clId="{540A7317-3735-48C2-B8CE-F3D4D545A52F}" dt="2024-07-26T01:43:29.887" v="13519" actId="26606"/>
          <ac:grpSpMkLst>
            <pc:docMk/>
            <pc:sldMk cId="4092670927" sldId="320"/>
            <ac:grpSpMk id="67" creationId="{353BC003-D6B7-4BF0-937D-4A015F6DEB15}"/>
          </ac:grpSpMkLst>
        </pc:grpChg>
        <pc:grpChg chg="add">
          <ac:chgData name="Janine Smith" userId="1dcc6a5b66e29d58" providerId="LiveId" clId="{540A7317-3735-48C2-B8CE-F3D4D545A52F}" dt="2024-07-26T01:43:29.933" v="13520" actId="26606"/>
          <ac:grpSpMkLst>
            <pc:docMk/>
            <pc:sldMk cId="4092670927" sldId="320"/>
            <ac:grpSpMk id="80" creationId="{89674B87-B7AA-4FDD-B75B-0E6F82BFAB56}"/>
          </ac:grpSpMkLst>
        </pc:grpChg>
        <pc:picChg chg="mod">
          <ac:chgData name="Janine Smith" userId="1dcc6a5b66e29d58" providerId="LiveId" clId="{540A7317-3735-48C2-B8CE-F3D4D545A52F}" dt="2024-08-01T19:15:35.631" v="14681" actId="1076"/>
          <ac:picMkLst>
            <pc:docMk/>
            <pc:sldMk cId="4092670927" sldId="320"/>
            <ac:picMk id="6" creationId="{41513B44-F466-C88B-33D0-B588D3571620}"/>
          </ac:picMkLst>
        </pc:picChg>
        <pc:picChg chg="del">
          <ac:chgData name="Janine Smith" userId="1dcc6a5b66e29d58" providerId="LiveId" clId="{540A7317-3735-48C2-B8CE-F3D4D545A52F}" dt="2024-07-26T01:35:55.066" v="13087" actId="478"/>
          <ac:picMkLst>
            <pc:docMk/>
            <pc:sldMk cId="4092670927" sldId="320"/>
            <ac:picMk id="6" creationId="{83F0444B-96DC-1CBA-1E40-620C5382771E}"/>
          </ac:picMkLst>
        </pc:picChg>
        <pc:picChg chg="add mod">
          <ac:chgData name="Janine Smith" userId="1dcc6a5b66e29d58" providerId="LiveId" clId="{540A7317-3735-48C2-B8CE-F3D4D545A52F}" dt="2024-07-26T01:45:37.005" v="13542"/>
          <ac:picMkLst>
            <pc:docMk/>
            <pc:sldMk cId="4092670927" sldId="320"/>
            <ac:picMk id="9" creationId="{4EB63F5E-B656-E79B-48B3-19EAA3CE57BD}"/>
          </ac:picMkLst>
        </pc:picChg>
        <pc:picChg chg="add mod">
          <ac:chgData name="Janine Smith" userId="1dcc6a5b66e29d58" providerId="LiveId" clId="{540A7317-3735-48C2-B8CE-F3D4D545A52F}" dt="2024-07-26T01:47:53.560" v="13550" actId="14100"/>
          <ac:picMkLst>
            <pc:docMk/>
            <pc:sldMk cId="4092670927" sldId="320"/>
            <ac:picMk id="12" creationId="{F9706CBE-1770-5AEE-3687-2268E823CF52}"/>
          </ac:picMkLst>
        </pc:picChg>
      </pc:sldChg>
      <pc:sldChg chg="addSp delSp modSp new mod setBg setClrOvrMap">
        <pc:chgData name="Janine Smith" userId="1dcc6a5b66e29d58" providerId="LiveId" clId="{540A7317-3735-48C2-B8CE-F3D4D545A52F}" dt="2024-08-01T19:14:26.509" v="14669" actId="1076"/>
        <pc:sldMkLst>
          <pc:docMk/>
          <pc:sldMk cId="2585284324" sldId="321"/>
        </pc:sldMkLst>
        <pc:spChg chg="mod ord">
          <ac:chgData name="Janine Smith" userId="1dcc6a5b66e29d58" providerId="LiveId" clId="{540A7317-3735-48C2-B8CE-F3D4D545A52F}" dt="2024-07-26T20:47:32.864" v="14518" actId="26606"/>
          <ac:spMkLst>
            <pc:docMk/>
            <pc:sldMk cId="2585284324" sldId="321"/>
            <ac:spMk id="2" creationId="{95C80F21-3503-B56C-D912-0C726394227F}"/>
          </ac:spMkLst>
        </pc:spChg>
        <pc:spChg chg="add mod">
          <ac:chgData name="Janine Smith" userId="1dcc6a5b66e29d58" providerId="LiveId" clId="{540A7317-3735-48C2-B8CE-F3D4D545A52F}" dt="2024-08-01T19:12:24.671" v="14658" actId="20577"/>
          <ac:spMkLst>
            <pc:docMk/>
            <pc:sldMk cId="2585284324" sldId="321"/>
            <ac:spMk id="3" creationId="{21E6AB58-5FD2-8883-A73D-C3F43C7ADC39}"/>
          </ac:spMkLst>
        </pc:spChg>
        <pc:spChg chg="add del">
          <ac:chgData name="Janine Smith" userId="1dcc6a5b66e29d58" providerId="LiveId" clId="{540A7317-3735-48C2-B8CE-F3D4D545A52F}" dt="2024-07-26T20:46:48.132" v="14507" actId="26606"/>
          <ac:spMkLst>
            <pc:docMk/>
            <pc:sldMk cId="2585284324" sldId="321"/>
            <ac:spMk id="17" creationId="{3E20E404-0173-46F6-9DC4-C960A5778302}"/>
          </ac:spMkLst>
        </pc:spChg>
        <pc:spChg chg="add del">
          <ac:chgData name="Janine Smith" userId="1dcc6a5b66e29d58" providerId="LiveId" clId="{540A7317-3735-48C2-B8CE-F3D4D545A52F}" dt="2024-07-26T20:46:48.132" v="14507" actId="26606"/>
          <ac:spMkLst>
            <pc:docMk/>
            <pc:sldMk cId="2585284324" sldId="321"/>
            <ac:spMk id="19" creationId="{FB3EF4D6-026A-4D52-B916-967329EE3FFE}"/>
          </ac:spMkLst>
        </pc:spChg>
        <pc:spChg chg="add del">
          <ac:chgData name="Janine Smith" userId="1dcc6a5b66e29d58" providerId="LiveId" clId="{540A7317-3735-48C2-B8CE-F3D4D545A52F}" dt="2024-07-26T20:46:48.132" v="14507" actId="26606"/>
          <ac:spMkLst>
            <pc:docMk/>
            <pc:sldMk cId="2585284324" sldId="321"/>
            <ac:spMk id="21" creationId="{4DB4846F-6AA5-4DB3-9581-D95F22BD5662}"/>
          </ac:spMkLst>
        </pc:spChg>
        <pc:spChg chg="add del">
          <ac:chgData name="Janine Smith" userId="1dcc6a5b66e29d58" providerId="LiveId" clId="{540A7317-3735-48C2-B8CE-F3D4D545A52F}" dt="2024-07-26T20:46:48.132" v="14507" actId="26606"/>
          <ac:spMkLst>
            <pc:docMk/>
            <pc:sldMk cId="2585284324" sldId="321"/>
            <ac:spMk id="23" creationId="{D54EC22E-2292-4292-A80B-E81DF64BFB26}"/>
          </ac:spMkLst>
        </pc:spChg>
        <pc:spChg chg="add del">
          <ac:chgData name="Janine Smith" userId="1dcc6a5b66e29d58" providerId="LiveId" clId="{540A7317-3735-48C2-B8CE-F3D4D545A52F}" dt="2024-07-26T20:46:59.840" v="14509" actId="26606"/>
          <ac:spMkLst>
            <pc:docMk/>
            <pc:sldMk cId="2585284324" sldId="321"/>
            <ac:spMk id="29" creationId="{3E20E404-0173-46F6-9DC4-C960A5778302}"/>
          </ac:spMkLst>
        </pc:spChg>
        <pc:spChg chg="add del">
          <ac:chgData name="Janine Smith" userId="1dcc6a5b66e29d58" providerId="LiveId" clId="{540A7317-3735-48C2-B8CE-F3D4D545A52F}" dt="2024-07-26T20:46:59.840" v="14509" actId="26606"/>
          <ac:spMkLst>
            <pc:docMk/>
            <pc:sldMk cId="2585284324" sldId="321"/>
            <ac:spMk id="30" creationId="{B219AE65-9B94-44EA-BEF3-EF4BFA169C81}"/>
          </ac:spMkLst>
        </pc:spChg>
        <pc:spChg chg="add del">
          <ac:chgData name="Janine Smith" userId="1dcc6a5b66e29d58" providerId="LiveId" clId="{540A7317-3735-48C2-B8CE-F3D4D545A52F}" dt="2024-07-26T20:46:59.840" v="14509" actId="26606"/>
          <ac:spMkLst>
            <pc:docMk/>
            <pc:sldMk cId="2585284324" sldId="321"/>
            <ac:spMk id="31" creationId="{F0C81A57-9CD5-461B-8FFE-4A8CB6CFBE01}"/>
          </ac:spMkLst>
        </pc:spChg>
        <pc:spChg chg="add del">
          <ac:chgData name="Janine Smith" userId="1dcc6a5b66e29d58" providerId="LiveId" clId="{540A7317-3735-48C2-B8CE-F3D4D545A52F}" dt="2024-07-26T20:47:22.538" v="14511" actId="26606"/>
          <ac:spMkLst>
            <pc:docMk/>
            <pc:sldMk cId="2585284324" sldId="321"/>
            <ac:spMk id="39" creationId="{20E145FF-1D18-4246-A2BA-9F6B4D53364C}"/>
          </ac:spMkLst>
        </pc:spChg>
        <pc:spChg chg="add del">
          <ac:chgData name="Janine Smith" userId="1dcc6a5b66e29d58" providerId="LiveId" clId="{540A7317-3735-48C2-B8CE-F3D4D545A52F}" dt="2024-07-26T20:47:22.538" v="14511" actId="26606"/>
          <ac:spMkLst>
            <pc:docMk/>
            <pc:sldMk cId="2585284324" sldId="321"/>
            <ac:spMk id="40" creationId="{712E451E-151A-4910-BF41-6A040B65982B}"/>
          </ac:spMkLst>
        </pc:spChg>
        <pc:spChg chg="add del">
          <ac:chgData name="Janine Smith" userId="1dcc6a5b66e29d58" providerId="LiveId" clId="{540A7317-3735-48C2-B8CE-F3D4D545A52F}" dt="2024-07-26T20:47:22.538" v="14511" actId="26606"/>
          <ac:spMkLst>
            <pc:docMk/>
            <pc:sldMk cId="2585284324" sldId="321"/>
            <ac:spMk id="41" creationId="{C296EFE4-A70C-4388-9A15-3F657B6615FD}"/>
          </ac:spMkLst>
        </pc:spChg>
        <pc:spChg chg="add del">
          <ac:chgData name="Janine Smith" userId="1dcc6a5b66e29d58" providerId="LiveId" clId="{540A7317-3735-48C2-B8CE-F3D4D545A52F}" dt="2024-07-26T20:47:22.538" v="14511" actId="26606"/>
          <ac:spMkLst>
            <pc:docMk/>
            <pc:sldMk cId="2585284324" sldId="321"/>
            <ac:spMk id="42" creationId="{425EBAFC-9388-432A-BCFD-EEA2F410D8EC}"/>
          </ac:spMkLst>
        </pc:spChg>
        <pc:spChg chg="add del">
          <ac:chgData name="Janine Smith" userId="1dcc6a5b66e29d58" providerId="LiveId" clId="{540A7317-3735-48C2-B8CE-F3D4D545A52F}" dt="2024-07-26T20:47:23.851" v="14513" actId="26606"/>
          <ac:spMkLst>
            <pc:docMk/>
            <pc:sldMk cId="2585284324" sldId="321"/>
            <ac:spMk id="53" creationId="{20E145FF-1D18-4246-A2BA-9F6B4D53364C}"/>
          </ac:spMkLst>
        </pc:spChg>
        <pc:spChg chg="add del">
          <ac:chgData name="Janine Smith" userId="1dcc6a5b66e29d58" providerId="LiveId" clId="{540A7317-3735-48C2-B8CE-F3D4D545A52F}" dt="2024-07-26T20:47:23.851" v="14513" actId="26606"/>
          <ac:spMkLst>
            <pc:docMk/>
            <pc:sldMk cId="2585284324" sldId="321"/>
            <ac:spMk id="54" creationId="{B219AE65-9B94-44EA-BEF3-EF4BFA169C81}"/>
          </ac:spMkLst>
        </pc:spChg>
        <pc:spChg chg="add del">
          <ac:chgData name="Janine Smith" userId="1dcc6a5b66e29d58" providerId="LiveId" clId="{540A7317-3735-48C2-B8CE-F3D4D545A52F}" dt="2024-07-26T20:47:23.851" v="14513" actId="26606"/>
          <ac:spMkLst>
            <pc:docMk/>
            <pc:sldMk cId="2585284324" sldId="321"/>
            <ac:spMk id="55" creationId="{F0C81A57-9CD5-461B-8FFE-4A8CB6CFBE01}"/>
          </ac:spMkLst>
        </pc:spChg>
        <pc:spChg chg="add del">
          <ac:chgData name="Janine Smith" userId="1dcc6a5b66e29d58" providerId="LiveId" clId="{540A7317-3735-48C2-B8CE-F3D4D545A52F}" dt="2024-07-26T20:47:28.680" v="14515" actId="26606"/>
          <ac:spMkLst>
            <pc:docMk/>
            <pc:sldMk cId="2585284324" sldId="321"/>
            <ac:spMk id="59" creationId="{3E20E404-0173-46F6-9DC4-C960A5778302}"/>
          </ac:spMkLst>
        </pc:spChg>
        <pc:spChg chg="add del">
          <ac:chgData name="Janine Smith" userId="1dcc6a5b66e29d58" providerId="LiveId" clId="{540A7317-3735-48C2-B8CE-F3D4D545A52F}" dt="2024-07-26T20:47:28.680" v="14515" actId="26606"/>
          <ac:spMkLst>
            <pc:docMk/>
            <pc:sldMk cId="2585284324" sldId="321"/>
            <ac:spMk id="60" creationId="{FB3EF4D6-026A-4D52-B916-967329EE3FFE}"/>
          </ac:spMkLst>
        </pc:spChg>
        <pc:spChg chg="add del">
          <ac:chgData name="Janine Smith" userId="1dcc6a5b66e29d58" providerId="LiveId" clId="{540A7317-3735-48C2-B8CE-F3D4D545A52F}" dt="2024-07-26T20:47:28.680" v="14515" actId="26606"/>
          <ac:spMkLst>
            <pc:docMk/>
            <pc:sldMk cId="2585284324" sldId="321"/>
            <ac:spMk id="61" creationId="{4DB4846F-6AA5-4DB3-9581-D95F22BD5662}"/>
          </ac:spMkLst>
        </pc:spChg>
        <pc:spChg chg="add del">
          <ac:chgData name="Janine Smith" userId="1dcc6a5b66e29d58" providerId="LiveId" clId="{540A7317-3735-48C2-B8CE-F3D4D545A52F}" dt="2024-07-26T20:47:28.680" v="14515" actId="26606"/>
          <ac:spMkLst>
            <pc:docMk/>
            <pc:sldMk cId="2585284324" sldId="321"/>
            <ac:spMk id="62" creationId="{D54EC22E-2292-4292-A80B-E81DF64BFB26}"/>
          </ac:spMkLst>
        </pc:spChg>
        <pc:spChg chg="add del">
          <ac:chgData name="Janine Smith" userId="1dcc6a5b66e29d58" providerId="LiveId" clId="{540A7317-3735-48C2-B8CE-F3D4D545A52F}" dt="2024-07-26T20:47:32.817" v="14517" actId="26606"/>
          <ac:spMkLst>
            <pc:docMk/>
            <pc:sldMk cId="2585284324" sldId="321"/>
            <ac:spMk id="75" creationId="{3E20E404-0173-46F6-9DC4-C960A5778302}"/>
          </ac:spMkLst>
        </pc:spChg>
        <pc:spChg chg="add del">
          <ac:chgData name="Janine Smith" userId="1dcc6a5b66e29d58" providerId="LiveId" clId="{540A7317-3735-48C2-B8CE-F3D4D545A52F}" dt="2024-07-26T20:47:32.817" v="14517" actId="26606"/>
          <ac:spMkLst>
            <pc:docMk/>
            <pc:sldMk cId="2585284324" sldId="321"/>
            <ac:spMk id="76" creationId="{B219AE65-9B94-44EA-BEF3-EF4BFA169C81}"/>
          </ac:spMkLst>
        </pc:spChg>
        <pc:spChg chg="add del">
          <ac:chgData name="Janine Smith" userId="1dcc6a5b66e29d58" providerId="LiveId" clId="{540A7317-3735-48C2-B8CE-F3D4D545A52F}" dt="2024-07-26T20:47:32.817" v="14517" actId="26606"/>
          <ac:spMkLst>
            <pc:docMk/>
            <pc:sldMk cId="2585284324" sldId="321"/>
            <ac:spMk id="77" creationId="{F0C81A57-9CD5-461B-8FFE-4A8CB6CFBE01}"/>
          </ac:spMkLst>
        </pc:spChg>
        <pc:spChg chg="add">
          <ac:chgData name="Janine Smith" userId="1dcc6a5b66e29d58" providerId="LiveId" clId="{540A7317-3735-48C2-B8CE-F3D4D545A52F}" dt="2024-07-26T20:47:32.864" v="14518" actId="26606"/>
          <ac:spMkLst>
            <pc:docMk/>
            <pc:sldMk cId="2585284324" sldId="321"/>
            <ac:spMk id="83" creationId="{20E145FF-1D18-4246-A2BA-9F6B4D53364C}"/>
          </ac:spMkLst>
        </pc:spChg>
        <pc:spChg chg="add">
          <ac:chgData name="Janine Smith" userId="1dcc6a5b66e29d58" providerId="LiveId" clId="{540A7317-3735-48C2-B8CE-F3D4D545A52F}" dt="2024-07-26T20:47:32.864" v="14518" actId="26606"/>
          <ac:spMkLst>
            <pc:docMk/>
            <pc:sldMk cId="2585284324" sldId="321"/>
            <ac:spMk id="84" creationId="{712E451E-151A-4910-BF41-6A040B65982B}"/>
          </ac:spMkLst>
        </pc:spChg>
        <pc:spChg chg="add">
          <ac:chgData name="Janine Smith" userId="1dcc6a5b66e29d58" providerId="LiveId" clId="{540A7317-3735-48C2-B8CE-F3D4D545A52F}" dt="2024-07-26T20:47:32.864" v="14518" actId="26606"/>
          <ac:spMkLst>
            <pc:docMk/>
            <pc:sldMk cId="2585284324" sldId="321"/>
            <ac:spMk id="85" creationId="{C296EFE4-A70C-4388-9A15-3F657B6615FD}"/>
          </ac:spMkLst>
        </pc:spChg>
        <pc:spChg chg="add">
          <ac:chgData name="Janine Smith" userId="1dcc6a5b66e29d58" providerId="LiveId" clId="{540A7317-3735-48C2-B8CE-F3D4D545A52F}" dt="2024-07-26T20:47:32.864" v="14518" actId="26606"/>
          <ac:spMkLst>
            <pc:docMk/>
            <pc:sldMk cId="2585284324" sldId="321"/>
            <ac:spMk id="86" creationId="{425EBAFC-9388-432A-BCFD-EEA2F410D8EC}"/>
          </ac:spMkLst>
        </pc:spChg>
        <pc:grpChg chg="add del">
          <ac:chgData name="Janine Smith" userId="1dcc6a5b66e29d58" providerId="LiveId" clId="{540A7317-3735-48C2-B8CE-F3D4D545A52F}" dt="2024-07-26T20:46:59.840" v="14509" actId="26606"/>
          <ac:grpSpMkLst>
            <pc:docMk/>
            <pc:sldMk cId="2585284324" sldId="321"/>
            <ac:grpSpMk id="5" creationId="{C8E92A9B-56BB-484E-A885-6FF999C15FE7}"/>
          </ac:grpSpMkLst>
        </pc:grpChg>
        <pc:grpChg chg="add del">
          <ac:chgData name="Janine Smith" userId="1dcc6a5b66e29d58" providerId="LiveId" clId="{540A7317-3735-48C2-B8CE-F3D4D545A52F}" dt="2024-07-26T20:46:48.132" v="14507" actId="26606"/>
          <ac:grpSpMkLst>
            <pc:docMk/>
            <pc:sldMk cId="2585284324" sldId="321"/>
            <ac:grpSpMk id="8" creationId="{C8E92A9B-56BB-484E-A885-6FF999C15FE7}"/>
          </ac:grpSpMkLst>
        </pc:grpChg>
        <pc:grpChg chg="add del">
          <ac:chgData name="Janine Smith" userId="1dcc6a5b66e29d58" providerId="LiveId" clId="{540A7317-3735-48C2-B8CE-F3D4D545A52F}" dt="2024-07-26T20:46:48.132" v="14507" actId="26606"/>
          <ac:grpSpMkLst>
            <pc:docMk/>
            <pc:sldMk cId="2585284324" sldId="321"/>
            <ac:grpSpMk id="25" creationId="{992A2039-50D4-4D49-A79F-C82A1D913162}"/>
          </ac:grpSpMkLst>
        </pc:grpChg>
        <pc:grpChg chg="add del">
          <ac:chgData name="Janine Smith" userId="1dcc6a5b66e29d58" providerId="LiveId" clId="{540A7317-3735-48C2-B8CE-F3D4D545A52F}" dt="2024-07-26T20:46:59.840" v="14509" actId="26606"/>
          <ac:grpSpMkLst>
            <pc:docMk/>
            <pc:sldMk cId="2585284324" sldId="321"/>
            <ac:grpSpMk id="32" creationId="{3086C462-37F4-494D-8292-CCB95221CC1A}"/>
          </ac:grpSpMkLst>
        </pc:grpChg>
        <pc:grpChg chg="add del">
          <ac:chgData name="Janine Smith" userId="1dcc6a5b66e29d58" providerId="LiveId" clId="{540A7317-3735-48C2-B8CE-F3D4D545A52F}" dt="2024-07-26T20:47:22.538" v="14511" actId="26606"/>
          <ac:grpSpMkLst>
            <pc:docMk/>
            <pc:sldMk cId="2585284324" sldId="321"/>
            <ac:grpSpMk id="36" creationId="{7084313B-C03D-4981-9786-879159A60395}"/>
          </ac:grpSpMkLst>
        </pc:grpChg>
        <pc:grpChg chg="add del">
          <ac:chgData name="Janine Smith" userId="1dcc6a5b66e29d58" providerId="LiveId" clId="{540A7317-3735-48C2-B8CE-F3D4D545A52F}" dt="2024-07-26T20:47:23.851" v="14513" actId="26606"/>
          <ac:grpSpMkLst>
            <pc:docMk/>
            <pc:sldMk cId="2585284324" sldId="321"/>
            <ac:grpSpMk id="44" creationId="{7084313B-C03D-4981-9786-879159A60395}"/>
          </ac:grpSpMkLst>
        </pc:grpChg>
        <pc:grpChg chg="add del">
          <ac:chgData name="Janine Smith" userId="1dcc6a5b66e29d58" providerId="LiveId" clId="{540A7317-3735-48C2-B8CE-F3D4D545A52F}" dt="2024-07-26T20:47:23.851" v="14513" actId="26606"/>
          <ac:grpSpMkLst>
            <pc:docMk/>
            <pc:sldMk cId="2585284324" sldId="321"/>
            <ac:grpSpMk id="56" creationId="{3086C462-37F4-494D-8292-CCB95221CC1A}"/>
          </ac:grpSpMkLst>
        </pc:grpChg>
        <pc:grpChg chg="add del">
          <ac:chgData name="Janine Smith" userId="1dcc6a5b66e29d58" providerId="LiveId" clId="{540A7317-3735-48C2-B8CE-F3D4D545A52F}" dt="2024-07-26T20:47:28.680" v="14515" actId="26606"/>
          <ac:grpSpMkLst>
            <pc:docMk/>
            <pc:sldMk cId="2585284324" sldId="321"/>
            <ac:grpSpMk id="58" creationId="{C8E92A9B-56BB-484E-A885-6FF999C15FE7}"/>
          </ac:grpSpMkLst>
        </pc:grpChg>
        <pc:grpChg chg="add del">
          <ac:chgData name="Janine Smith" userId="1dcc6a5b66e29d58" providerId="LiveId" clId="{540A7317-3735-48C2-B8CE-F3D4D545A52F}" dt="2024-07-26T20:47:28.680" v="14515" actId="26606"/>
          <ac:grpSpMkLst>
            <pc:docMk/>
            <pc:sldMk cId="2585284324" sldId="321"/>
            <ac:grpSpMk id="63" creationId="{992A2039-50D4-4D49-A79F-C82A1D913162}"/>
          </ac:grpSpMkLst>
        </pc:grpChg>
        <pc:grpChg chg="add del">
          <ac:chgData name="Janine Smith" userId="1dcc6a5b66e29d58" providerId="LiveId" clId="{540A7317-3735-48C2-B8CE-F3D4D545A52F}" dt="2024-07-26T20:47:32.817" v="14517" actId="26606"/>
          <ac:grpSpMkLst>
            <pc:docMk/>
            <pc:sldMk cId="2585284324" sldId="321"/>
            <ac:grpSpMk id="67" creationId="{C8E92A9B-56BB-484E-A885-6FF999C15FE7}"/>
          </ac:grpSpMkLst>
        </pc:grpChg>
        <pc:grpChg chg="add del">
          <ac:chgData name="Janine Smith" userId="1dcc6a5b66e29d58" providerId="LiveId" clId="{540A7317-3735-48C2-B8CE-F3D4D545A52F}" dt="2024-07-26T20:47:32.817" v="14517" actId="26606"/>
          <ac:grpSpMkLst>
            <pc:docMk/>
            <pc:sldMk cId="2585284324" sldId="321"/>
            <ac:grpSpMk id="78" creationId="{3086C462-37F4-494D-8292-CCB95221CC1A}"/>
          </ac:grpSpMkLst>
        </pc:grpChg>
        <pc:grpChg chg="add">
          <ac:chgData name="Janine Smith" userId="1dcc6a5b66e29d58" providerId="LiveId" clId="{540A7317-3735-48C2-B8CE-F3D4D545A52F}" dt="2024-07-26T20:47:32.864" v="14518" actId="26606"/>
          <ac:grpSpMkLst>
            <pc:docMk/>
            <pc:sldMk cId="2585284324" sldId="321"/>
            <ac:grpSpMk id="81" creationId="{7084313B-C03D-4981-9786-879159A60395}"/>
          </ac:grpSpMkLst>
        </pc:grpChg>
        <pc:picChg chg="mod">
          <ac:chgData name="Janine Smith" userId="1dcc6a5b66e29d58" providerId="LiveId" clId="{540A7317-3735-48C2-B8CE-F3D4D545A52F}" dt="2024-08-01T19:14:26.509" v="14669" actId="1076"/>
          <ac:picMkLst>
            <pc:docMk/>
            <pc:sldMk cId="2585284324" sldId="321"/>
            <ac:picMk id="4" creationId="{57D1051F-0141-CE45-9C45-EE1283156118}"/>
          </ac:picMkLst>
        </pc:picChg>
        <pc:cxnChg chg="add del">
          <ac:chgData name="Janine Smith" userId="1dcc6a5b66e29d58" providerId="LiveId" clId="{540A7317-3735-48C2-B8CE-F3D4D545A52F}" dt="2024-07-26T20:47:32.817" v="14517" actId="26606"/>
          <ac:cxnSpMkLst>
            <pc:docMk/>
            <pc:sldMk cId="2585284324" sldId="321"/>
            <ac:cxnSpMk id="27" creationId="{AD23B2CD-009B-425A-9616-1E1AD1D5AB46}"/>
          </ac:cxnSpMkLst>
        </pc:cxnChg>
        <pc:cxnChg chg="add del">
          <ac:chgData name="Janine Smith" userId="1dcc6a5b66e29d58" providerId="LiveId" clId="{540A7317-3735-48C2-B8CE-F3D4D545A52F}" dt="2024-07-26T20:46:59.840" v="14509" actId="26606"/>
          <ac:cxnSpMkLst>
            <pc:docMk/>
            <pc:sldMk cId="2585284324" sldId="321"/>
            <ac:cxnSpMk id="34" creationId="{AD23B2CD-009B-425A-9616-1E1AD1D5AB46}"/>
          </ac:cxnSpMkLst>
        </pc:cxnChg>
      </pc:sldChg>
      <pc:sldChg chg="modSp new del mod">
        <pc:chgData name="Janine Smith" userId="1dcc6a5b66e29d58" providerId="LiveId" clId="{540A7317-3735-48C2-B8CE-F3D4D545A52F}" dt="2024-07-26T20:43:24.435" v="14232" actId="47"/>
        <pc:sldMkLst>
          <pc:docMk/>
          <pc:sldMk cId="2910043119" sldId="321"/>
        </pc:sldMkLst>
        <pc:spChg chg="mod">
          <ac:chgData name="Janine Smith" userId="1dcc6a5b66e29d58" providerId="LiveId" clId="{540A7317-3735-48C2-B8CE-F3D4D545A52F}" dt="2024-07-26T20:43:19.960" v="14231" actId="20577"/>
          <ac:spMkLst>
            <pc:docMk/>
            <pc:sldMk cId="2910043119" sldId="321"/>
            <ac:spMk id="2" creationId="{1CCB6DCA-D783-DF26-9E39-3C281231076C}"/>
          </ac:spMkLst>
        </pc:spChg>
      </pc:sldChg>
    </pc:docChg>
  </pc:docChgLst>
  <pc:docChgLst>
    <pc:chgData name="Janine Smith" userId="1dcc6a5b66e29d58" providerId="LiveId" clId="{B477C67F-DF87-4BE8-B19A-335742F84A46}"/>
    <pc:docChg chg="undo custSel modSld">
      <pc:chgData name="Janine Smith" userId="1dcc6a5b66e29d58" providerId="LiveId" clId="{B477C67F-DF87-4BE8-B19A-335742F84A46}" dt="2024-07-31T22:44:02.547" v="5011"/>
      <pc:docMkLst>
        <pc:docMk/>
      </pc:docMkLst>
      <pc:sldChg chg="delSp modSp mod modTransition delAnim modAnim">
        <pc:chgData name="Janine Smith" userId="1dcc6a5b66e29d58" providerId="LiveId" clId="{B477C67F-DF87-4BE8-B19A-335742F84A46}" dt="2024-07-31T21:04:08.341" v="4932"/>
        <pc:sldMkLst>
          <pc:docMk/>
          <pc:sldMk cId="2794071547" sldId="256"/>
        </pc:sldMkLst>
        <pc:picChg chg="del">
          <ac:chgData name="Janine Smith" userId="1dcc6a5b66e29d58" providerId="LiveId" clId="{B477C67F-DF87-4BE8-B19A-335742F84A46}" dt="2024-07-29T21:54:25.949" v="0" actId="478"/>
          <ac:picMkLst>
            <pc:docMk/>
            <pc:sldMk cId="2794071547" sldId="256"/>
            <ac:picMk id="7" creationId="{2843A8C3-6650-EA19-25B2-C5C2FD2E4ACC}"/>
          </ac:picMkLst>
        </pc:picChg>
        <pc:picChg chg="mod">
          <ac:chgData name="Janine Smith" userId="1dcc6a5b66e29d58" providerId="LiveId" clId="{B477C67F-DF87-4BE8-B19A-335742F84A46}" dt="2024-07-29T21:56:23.361" v="1" actId="1076"/>
          <ac:picMkLst>
            <pc:docMk/>
            <pc:sldMk cId="2794071547" sldId="256"/>
            <ac:picMk id="8" creationId="{313B2863-1C56-0CEB-FC66-248E599E6F76}"/>
          </ac:picMkLst>
        </pc:picChg>
      </pc:sldChg>
      <pc:sldChg chg="modTransition modAnim">
        <pc:chgData name="Janine Smith" userId="1dcc6a5b66e29d58" providerId="LiveId" clId="{B477C67F-DF87-4BE8-B19A-335742F84A46}" dt="2024-07-29T22:01:51.143" v="9"/>
        <pc:sldMkLst>
          <pc:docMk/>
          <pc:sldMk cId="3553530099" sldId="257"/>
        </pc:sldMkLst>
      </pc:sldChg>
      <pc:sldChg chg="modTransition modAnim">
        <pc:chgData name="Janine Smith" userId="1dcc6a5b66e29d58" providerId="LiveId" clId="{B477C67F-DF87-4BE8-B19A-335742F84A46}" dt="2024-07-31T22:38:04.727" v="4934"/>
        <pc:sldMkLst>
          <pc:docMk/>
          <pc:sldMk cId="2813362568" sldId="258"/>
        </pc:sldMkLst>
      </pc:sldChg>
      <pc:sldChg chg="modTransition modAnim modNotesTx">
        <pc:chgData name="Janine Smith" userId="1dcc6a5b66e29d58" providerId="LiveId" clId="{B477C67F-DF87-4BE8-B19A-335742F84A46}" dt="2024-07-31T22:38:31.383" v="4938"/>
        <pc:sldMkLst>
          <pc:docMk/>
          <pc:sldMk cId="324369289" sldId="259"/>
        </pc:sldMkLst>
      </pc:sldChg>
      <pc:sldChg chg="modTransition modAnim">
        <pc:chgData name="Janine Smith" userId="1dcc6a5b66e29d58" providerId="LiveId" clId="{B477C67F-DF87-4BE8-B19A-335742F84A46}" dt="2024-07-29T22:16:49.192" v="153"/>
        <pc:sldMkLst>
          <pc:docMk/>
          <pc:sldMk cId="2000772608" sldId="260"/>
        </pc:sldMkLst>
      </pc:sldChg>
      <pc:sldChg chg="modAnim">
        <pc:chgData name="Janine Smith" userId="1dcc6a5b66e29d58" providerId="LiveId" clId="{B477C67F-DF87-4BE8-B19A-335742F84A46}" dt="2024-07-29T22:21:27.100" v="155"/>
        <pc:sldMkLst>
          <pc:docMk/>
          <pc:sldMk cId="1343052392" sldId="261"/>
        </pc:sldMkLst>
      </pc:sldChg>
      <pc:sldChg chg="modTransition modAnim">
        <pc:chgData name="Janine Smith" userId="1dcc6a5b66e29d58" providerId="LiveId" clId="{B477C67F-DF87-4BE8-B19A-335742F84A46}" dt="2024-07-31T22:39:01.244" v="4943"/>
        <pc:sldMkLst>
          <pc:docMk/>
          <pc:sldMk cId="2747649039" sldId="262"/>
        </pc:sldMkLst>
      </pc:sldChg>
      <pc:sldChg chg="modTransition modAnim">
        <pc:chgData name="Janine Smith" userId="1dcc6a5b66e29d58" providerId="LiveId" clId="{B477C67F-DF87-4BE8-B19A-335742F84A46}" dt="2024-07-29T22:30:25.441" v="169"/>
        <pc:sldMkLst>
          <pc:docMk/>
          <pc:sldMk cId="3167584737" sldId="263"/>
        </pc:sldMkLst>
      </pc:sldChg>
      <pc:sldChg chg="modTransition modAnim">
        <pc:chgData name="Janine Smith" userId="1dcc6a5b66e29d58" providerId="LiveId" clId="{B477C67F-DF87-4BE8-B19A-335742F84A46}" dt="2024-07-29T22:30:13.425" v="163"/>
        <pc:sldMkLst>
          <pc:docMk/>
          <pc:sldMk cId="628759489" sldId="264"/>
        </pc:sldMkLst>
      </pc:sldChg>
      <pc:sldChg chg="modSp mod modTransition modAnim">
        <pc:chgData name="Janine Smith" userId="1dcc6a5b66e29d58" providerId="LiveId" clId="{B477C67F-DF87-4BE8-B19A-335742F84A46}" dt="2024-07-31T22:39:46.888" v="4953"/>
        <pc:sldMkLst>
          <pc:docMk/>
          <pc:sldMk cId="38187500" sldId="265"/>
        </pc:sldMkLst>
        <pc:graphicFrameChg chg="mod modGraphic">
          <ac:chgData name="Janine Smith" userId="1dcc6a5b66e29d58" providerId="LiveId" clId="{B477C67F-DF87-4BE8-B19A-335742F84A46}" dt="2024-07-29T22:34:04.091" v="174" actId="12"/>
          <ac:graphicFrameMkLst>
            <pc:docMk/>
            <pc:sldMk cId="38187500" sldId="265"/>
            <ac:graphicFrameMk id="5" creationId="{4F47F4C0-1179-EAD7-FCC5-A7C4EE1B1EC7}"/>
          </ac:graphicFrameMkLst>
        </pc:graphicFrameChg>
      </pc:sldChg>
      <pc:sldChg chg="delSp modSp mod delAnim modAnim">
        <pc:chgData name="Janine Smith" userId="1dcc6a5b66e29d58" providerId="LiveId" clId="{B477C67F-DF87-4BE8-B19A-335742F84A46}" dt="2024-07-29T22:48:12.996" v="180" actId="1076"/>
        <pc:sldMkLst>
          <pc:docMk/>
          <pc:sldMk cId="1909182100" sldId="266"/>
        </pc:sldMkLst>
        <pc:picChg chg="del">
          <ac:chgData name="Janine Smith" userId="1dcc6a5b66e29d58" providerId="LiveId" clId="{B477C67F-DF87-4BE8-B19A-335742F84A46}" dt="2024-07-29T22:48:07.999" v="179" actId="478"/>
          <ac:picMkLst>
            <pc:docMk/>
            <pc:sldMk cId="1909182100" sldId="266"/>
            <ac:picMk id="5" creationId="{9FC61A1D-C0F6-4059-B971-E30919DD5290}"/>
          </ac:picMkLst>
        </pc:picChg>
        <pc:picChg chg="mod">
          <ac:chgData name="Janine Smith" userId="1dcc6a5b66e29d58" providerId="LiveId" clId="{B477C67F-DF87-4BE8-B19A-335742F84A46}" dt="2024-07-29T22:48:12.996" v="180" actId="1076"/>
          <ac:picMkLst>
            <pc:docMk/>
            <pc:sldMk cId="1909182100" sldId="266"/>
            <ac:picMk id="6" creationId="{EE3545E3-79FE-0FDB-A83E-A9935D34B521}"/>
          </ac:picMkLst>
        </pc:picChg>
      </pc:sldChg>
      <pc:sldChg chg="modTransition modAnim">
        <pc:chgData name="Janine Smith" userId="1dcc6a5b66e29d58" providerId="LiveId" clId="{B477C67F-DF87-4BE8-B19A-335742F84A46}" dt="2024-07-31T22:40:07.729" v="4960"/>
        <pc:sldMkLst>
          <pc:docMk/>
          <pc:sldMk cId="296676967" sldId="267"/>
        </pc:sldMkLst>
      </pc:sldChg>
      <pc:sldChg chg="modSp mod modTransition modAnim">
        <pc:chgData name="Janine Smith" userId="1dcc6a5b66e29d58" providerId="LiveId" clId="{B477C67F-DF87-4BE8-B19A-335742F84A46}" dt="2024-07-31T22:41:44.523" v="5000"/>
        <pc:sldMkLst>
          <pc:docMk/>
          <pc:sldMk cId="356342247" sldId="268"/>
        </pc:sldMkLst>
        <pc:picChg chg="mod">
          <ac:chgData name="Janine Smith" userId="1dcc6a5b66e29d58" providerId="LiveId" clId="{B477C67F-DF87-4BE8-B19A-335742F84A46}" dt="2024-07-29T23:11:59.918" v="203" actId="1076"/>
          <ac:picMkLst>
            <pc:docMk/>
            <pc:sldMk cId="356342247" sldId="268"/>
            <ac:picMk id="6" creationId="{C18ABCAF-6346-D633-B58F-1D75A3CBD7D8}"/>
          </ac:picMkLst>
        </pc:picChg>
      </pc:sldChg>
      <pc:sldChg chg="modSp mod modTransition modAnim">
        <pc:chgData name="Janine Smith" userId="1dcc6a5b66e29d58" providerId="LiveId" clId="{B477C67F-DF87-4BE8-B19A-335742F84A46}" dt="2024-07-31T22:40:29.431" v="4965"/>
        <pc:sldMkLst>
          <pc:docMk/>
          <pc:sldMk cId="4286722669" sldId="269"/>
        </pc:sldMkLst>
        <pc:spChg chg="mod">
          <ac:chgData name="Janine Smith" userId="1dcc6a5b66e29d58" providerId="LiveId" clId="{B477C67F-DF87-4BE8-B19A-335742F84A46}" dt="2024-07-29T22:56:20.283" v="197" actId="207"/>
          <ac:spMkLst>
            <pc:docMk/>
            <pc:sldMk cId="4286722669" sldId="269"/>
            <ac:spMk id="3" creationId="{9DEA33B5-C66C-9B8A-E656-D708763165A7}"/>
          </ac:spMkLst>
        </pc:spChg>
      </pc:sldChg>
      <pc:sldChg chg="modTransition modAnim">
        <pc:chgData name="Janine Smith" userId="1dcc6a5b66e29d58" providerId="LiveId" clId="{B477C67F-DF87-4BE8-B19A-335742F84A46}" dt="2024-07-31T22:40:59.877" v="4971"/>
        <pc:sldMkLst>
          <pc:docMk/>
          <pc:sldMk cId="434473180" sldId="270"/>
        </pc:sldMkLst>
      </pc:sldChg>
      <pc:sldChg chg="modTransition modAnim">
        <pc:chgData name="Janine Smith" userId="1dcc6a5b66e29d58" providerId="LiveId" clId="{B477C67F-DF87-4BE8-B19A-335742F84A46}" dt="2024-07-31T22:37:45.898" v="4933"/>
        <pc:sldMkLst>
          <pc:docMk/>
          <pc:sldMk cId="3458701817" sldId="271"/>
        </pc:sldMkLst>
      </pc:sldChg>
      <pc:sldChg chg="modTransition modAnim">
        <pc:chgData name="Janine Smith" userId="1dcc6a5b66e29d58" providerId="LiveId" clId="{B477C67F-DF87-4BE8-B19A-335742F84A46}" dt="2024-07-29T23:39:51.925" v="238"/>
        <pc:sldMkLst>
          <pc:docMk/>
          <pc:sldMk cId="1108057057" sldId="272"/>
        </pc:sldMkLst>
      </pc:sldChg>
      <pc:sldChg chg="delSp modSp mod modTransition delAnim modAnim">
        <pc:chgData name="Janine Smith" userId="1dcc6a5b66e29d58" providerId="LiveId" clId="{B477C67F-DF87-4BE8-B19A-335742F84A46}" dt="2024-07-29T23:45:06.161" v="266" actId="478"/>
        <pc:sldMkLst>
          <pc:docMk/>
          <pc:sldMk cId="538197579" sldId="273"/>
        </pc:sldMkLst>
        <pc:spChg chg="mod">
          <ac:chgData name="Janine Smith" userId="1dcc6a5b66e29d58" providerId="LiveId" clId="{B477C67F-DF87-4BE8-B19A-335742F84A46}" dt="2024-07-29T23:23:09.075" v="218" actId="20577"/>
          <ac:spMkLst>
            <pc:docMk/>
            <pc:sldMk cId="538197579" sldId="273"/>
            <ac:spMk id="3" creationId="{2DA551E9-DB01-9BAA-9C95-B3D2BEEFBD9E}"/>
          </ac:spMkLst>
        </pc:spChg>
        <pc:picChg chg="del mod">
          <ac:chgData name="Janine Smith" userId="1dcc6a5b66e29d58" providerId="LiveId" clId="{B477C67F-DF87-4BE8-B19A-335742F84A46}" dt="2024-07-29T23:35:26.923" v="233" actId="478"/>
          <ac:picMkLst>
            <pc:docMk/>
            <pc:sldMk cId="538197579" sldId="273"/>
            <ac:picMk id="5" creationId="{F4F8853B-93F1-AE7F-3B27-B57740DADE1E}"/>
          </ac:picMkLst>
        </pc:picChg>
        <pc:picChg chg="del mod">
          <ac:chgData name="Janine Smith" userId="1dcc6a5b66e29d58" providerId="LiveId" clId="{B477C67F-DF87-4BE8-B19A-335742F84A46}" dt="2024-07-29T23:45:06.161" v="266" actId="478"/>
          <ac:picMkLst>
            <pc:docMk/>
            <pc:sldMk cId="538197579" sldId="273"/>
            <ac:picMk id="6" creationId="{DB795D86-BBB7-2B52-3AFE-8F951AB45CFE}"/>
          </ac:picMkLst>
        </pc:picChg>
      </pc:sldChg>
      <pc:sldChg chg="modTransition modAnim">
        <pc:chgData name="Janine Smith" userId="1dcc6a5b66e29d58" providerId="LiveId" clId="{B477C67F-DF87-4BE8-B19A-335742F84A46}" dt="2024-07-29T23:40:28.283" v="253"/>
        <pc:sldMkLst>
          <pc:docMk/>
          <pc:sldMk cId="640979747" sldId="274"/>
        </pc:sldMkLst>
      </pc:sldChg>
      <pc:sldChg chg="modTransition modAnim">
        <pc:chgData name="Janine Smith" userId="1dcc6a5b66e29d58" providerId="LiveId" clId="{B477C67F-DF87-4BE8-B19A-335742F84A46}" dt="2024-07-29T23:40:43.201" v="258"/>
        <pc:sldMkLst>
          <pc:docMk/>
          <pc:sldMk cId="3373508853" sldId="275"/>
        </pc:sldMkLst>
      </pc:sldChg>
      <pc:sldChg chg="modTransition modAnim">
        <pc:chgData name="Janine Smith" userId="1dcc6a5b66e29d58" providerId="LiveId" clId="{B477C67F-DF87-4BE8-B19A-335742F84A46}" dt="2024-07-31T22:39:27.612" v="4947"/>
        <pc:sldMkLst>
          <pc:docMk/>
          <pc:sldMk cId="2981963579" sldId="276"/>
        </pc:sldMkLst>
      </pc:sldChg>
      <pc:sldChg chg="modTransition modAnim">
        <pc:chgData name="Janine Smith" userId="1dcc6a5b66e29d58" providerId="LiveId" clId="{B477C67F-DF87-4BE8-B19A-335742F84A46}" dt="2024-07-30T16:26:16.832" v="274"/>
        <pc:sldMkLst>
          <pc:docMk/>
          <pc:sldMk cId="4165698857" sldId="277"/>
        </pc:sldMkLst>
      </pc:sldChg>
      <pc:sldChg chg="modSp mod modTransition modAnim modNotesTx">
        <pc:chgData name="Janine Smith" userId="1dcc6a5b66e29d58" providerId="LiveId" clId="{B477C67F-DF87-4BE8-B19A-335742F84A46}" dt="2024-07-30T16:36:43.756" v="971"/>
        <pc:sldMkLst>
          <pc:docMk/>
          <pc:sldMk cId="1244160883" sldId="278"/>
        </pc:sldMkLst>
        <pc:spChg chg="mod">
          <ac:chgData name="Janine Smith" userId="1dcc6a5b66e29d58" providerId="LiveId" clId="{B477C67F-DF87-4BE8-B19A-335742F84A46}" dt="2024-07-30T16:36:02.447" v="966" actId="207"/>
          <ac:spMkLst>
            <pc:docMk/>
            <pc:sldMk cId="1244160883" sldId="278"/>
            <ac:spMk id="3" creationId="{5D2171A3-3BBB-468F-110F-DB593DFC6308}"/>
          </ac:spMkLst>
        </pc:spChg>
      </pc:sldChg>
      <pc:sldChg chg="modTransition modAnim">
        <pc:chgData name="Janine Smith" userId="1dcc6a5b66e29d58" providerId="LiveId" clId="{B477C67F-DF87-4BE8-B19A-335742F84A46}" dt="2024-07-30T20:43:18.397" v="1071"/>
        <pc:sldMkLst>
          <pc:docMk/>
          <pc:sldMk cId="2410351140" sldId="279"/>
        </pc:sldMkLst>
      </pc:sldChg>
      <pc:sldChg chg="modTransition modAnim">
        <pc:chgData name="Janine Smith" userId="1dcc6a5b66e29d58" providerId="LiveId" clId="{B477C67F-DF87-4BE8-B19A-335742F84A46}" dt="2024-07-31T22:43:38.173" v="5006"/>
        <pc:sldMkLst>
          <pc:docMk/>
          <pc:sldMk cId="1967854299" sldId="281"/>
        </pc:sldMkLst>
      </pc:sldChg>
      <pc:sldChg chg="modTransition modAnim">
        <pc:chgData name="Janine Smith" userId="1dcc6a5b66e29d58" providerId="LiveId" clId="{B477C67F-DF87-4BE8-B19A-335742F84A46}" dt="2024-07-29T23:31:20.599" v="228"/>
        <pc:sldMkLst>
          <pc:docMk/>
          <pc:sldMk cId="2136546345" sldId="283"/>
        </pc:sldMkLst>
      </pc:sldChg>
      <pc:sldChg chg="modTransition modAnim">
        <pc:chgData name="Janine Smith" userId="1dcc6a5b66e29d58" providerId="LiveId" clId="{B477C67F-DF87-4BE8-B19A-335742F84A46}" dt="2024-07-30T20:52:51.183" v="1087"/>
        <pc:sldMkLst>
          <pc:docMk/>
          <pc:sldMk cId="3385774957" sldId="284"/>
        </pc:sldMkLst>
      </pc:sldChg>
      <pc:sldChg chg="modTransition modAnim">
        <pc:chgData name="Janine Smith" userId="1dcc6a5b66e29d58" providerId="LiveId" clId="{B477C67F-DF87-4BE8-B19A-335742F84A46}" dt="2024-07-31T22:43:13.992" v="5001"/>
        <pc:sldMkLst>
          <pc:docMk/>
          <pc:sldMk cId="791838624" sldId="285"/>
        </pc:sldMkLst>
      </pc:sldChg>
      <pc:sldChg chg="modTransition modAnim">
        <pc:chgData name="Janine Smith" userId="1dcc6a5b66e29d58" providerId="LiveId" clId="{B477C67F-DF87-4BE8-B19A-335742F84A46}" dt="2024-07-30T20:52:29.453" v="1077"/>
        <pc:sldMkLst>
          <pc:docMk/>
          <pc:sldMk cId="1577861256" sldId="286"/>
        </pc:sldMkLst>
      </pc:sldChg>
      <pc:sldChg chg="modTransition modAnim">
        <pc:chgData name="Janine Smith" userId="1dcc6a5b66e29d58" providerId="LiveId" clId="{B477C67F-DF87-4BE8-B19A-335742F84A46}" dt="2024-07-30T20:57:39.422" v="1102"/>
        <pc:sldMkLst>
          <pc:docMk/>
          <pc:sldMk cId="2048947236" sldId="287"/>
        </pc:sldMkLst>
      </pc:sldChg>
      <pc:sldChg chg="modTransition modAnim">
        <pc:chgData name="Janine Smith" userId="1dcc6a5b66e29d58" providerId="LiveId" clId="{B477C67F-DF87-4BE8-B19A-335742F84A46}" dt="2024-07-30T20:59:57.486" v="1110"/>
        <pc:sldMkLst>
          <pc:docMk/>
          <pc:sldMk cId="470931277" sldId="288"/>
        </pc:sldMkLst>
      </pc:sldChg>
      <pc:sldChg chg="delSp mod delAnim modAnim">
        <pc:chgData name="Janine Smith" userId="1dcc6a5b66e29d58" providerId="LiveId" clId="{B477C67F-DF87-4BE8-B19A-335742F84A46}" dt="2024-07-29T23:18:19.353" v="211"/>
        <pc:sldMkLst>
          <pc:docMk/>
          <pc:sldMk cId="3101505472" sldId="289"/>
        </pc:sldMkLst>
        <pc:picChg chg="del">
          <ac:chgData name="Janine Smith" userId="1dcc6a5b66e29d58" providerId="LiveId" clId="{B477C67F-DF87-4BE8-B19A-335742F84A46}" dt="2024-07-29T23:17:17.502" v="210" actId="478"/>
          <ac:picMkLst>
            <pc:docMk/>
            <pc:sldMk cId="3101505472" sldId="289"/>
            <ac:picMk id="5" creationId="{60BAA423-BEA2-B710-E8CF-DBE7DE819093}"/>
          </ac:picMkLst>
        </pc:picChg>
      </pc:sldChg>
      <pc:sldChg chg="delSp modSp mod modTransition delAnim modAnim">
        <pc:chgData name="Janine Smith" userId="1dcc6a5b66e29d58" providerId="LiveId" clId="{B477C67F-DF87-4BE8-B19A-335742F84A46}" dt="2024-07-31T17:37:32.780" v="1189"/>
        <pc:sldMkLst>
          <pc:docMk/>
          <pc:sldMk cId="336460164" sldId="290"/>
        </pc:sldMkLst>
        <pc:spChg chg="mod">
          <ac:chgData name="Janine Smith" userId="1dcc6a5b66e29d58" providerId="LiveId" clId="{B477C67F-DF87-4BE8-B19A-335742F84A46}" dt="2024-07-31T17:34:26.809" v="1182" actId="20577"/>
          <ac:spMkLst>
            <pc:docMk/>
            <pc:sldMk cId="336460164" sldId="290"/>
            <ac:spMk id="3" creationId="{1072D8CE-9123-365D-089E-90812F8D5D53}"/>
          </ac:spMkLst>
        </pc:spChg>
        <pc:picChg chg="del">
          <ac:chgData name="Janine Smith" userId="1dcc6a5b66e29d58" providerId="LiveId" clId="{B477C67F-DF87-4BE8-B19A-335742F84A46}" dt="2024-07-30T21:12:31.886" v="1115" actId="478"/>
          <ac:picMkLst>
            <pc:docMk/>
            <pc:sldMk cId="336460164" sldId="290"/>
            <ac:picMk id="5" creationId="{E46ED2DD-6FA2-54C9-F388-22707AFE7166}"/>
          </ac:picMkLst>
        </pc:picChg>
        <pc:picChg chg="del mod">
          <ac:chgData name="Janine Smith" userId="1dcc6a5b66e29d58" providerId="LiveId" clId="{B477C67F-DF87-4BE8-B19A-335742F84A46}" dt="2024-07-30T21:19:20.927" v="1153" actId="478"/>
          <ac:picMkLst>
            <pc:docMk/>
            <pc:sldMk cId="336460164" sldId="290"/>
            <ac:picMk id="7" creationId="{854FBAC3-C5D2-C435-6E34-DF4F709FDE9E}"/>
          </ac:picMkLst>
        </pc:picChg>
        <pc:picChg chg="del mod">
          <ac:chgData name="Janine Smith" userId="1dcc6a5b66e29d58" providerId="LiveId" clId="{B477C67F-DF87-4BE8-B19A-335742F84A46}" dt="2024-07-31T17:37:19.043" v="1185" actId="478"/>
          <ac:picMkLst>
            <pc:docMk/>
            <pc:sldMk cId="336460164" sldId="290"/>
            <ac:picMk id="9" creationId="{9F4BDA9D-04D8-9868-EB51-235B1FFDE03B}"/>
          </ac:picMkLst>
        </pc:picChg>
        <pc:picChg chg="del">
          <ac:chgData name="Janine Smith" userId="1dcc6a5b66e29d58" providerId="LiveId" clId="{B477C67F-DF87-4BE8-B19A-335742F84A46}" dt="2024-07-31T17:35:15.990" v="1184" actId="478"/>
          <ac:picMkLst>
            <pc:docMk/>
            <pc:sldMk cId="336460164" sldId="290"/>
            <ac:picMk id="10" creationId="{2DB0F2ED-2787-2B53-EC29-1A9BD9096452}"/>
          </ac:picMkLst>
        </pc:picChg>
      </pc:sldChg>
      <pc:sldChg chg="modTransition modAnim modNotesTx">
        <pc:chgData name="Janine Smith" userId="1dcc6a5b66e29d58" providerId="LiveId" clId="{B477C67F-DF87-4BE8-B19A-335742F84A46}" dt="2024-07-31T19:55:19.200" v="1419"/>
        <pc:sldMkLst>
          <pc:docMk/>
          <pc:sldMk cId="3045941154" sldId="292"/>
        </pc:sldMkLst>
      </pc:sldChg>
      <pc:sldChg chg="addSp delSp modSp mod modTransition delAnim modAnim modNotesTx">
        <pc:chgData name="Janine Smith" userId="1dcc6a5b66e29d58" providerId="LiveId" clId="{B477C67F-DF87-4BE8-B19A-335742F84A46}" dt="2024-07-31T20:09:54.477" v="2646"/>
        <pc:sldMkLst>
          <pc:docMk/>
          <pc:sldMk cId="4277713420" sldId="293"/>
        </pc:sldMkLst>
        <pc:spChg chg="add mod">
          <ac:chgData name="Janine Smith" userId="1dcc6a5b66e29d58" providerId="LiveId" clId="{B477C67F-DF87-4BE8-B19A-335742F84A46}" dt="2024-07-31T19:50:41.565" v="1322" actId="14100"/>
          <ac:spMkLst>
            <pc:docMk/>
            <pc:sldMk cId="4277713420" sldId="293"/>
            <ac:spMk id="5" creationId="{222115DF-4098-3B1F-8CAE-C0B6BE5828AB}"/>
          </ac:spMkLst>
        </pc:spChg>
        <pc:graphicFrameChg chg="modGraphic">
          <ac:chgData name="Janine Smith" userId="1dcc6a5b66e29d58" providerId="LiveId" clId="{B477C67F-DF87-4BE8-B19A-335742F84A46}" dt="2024-07-31T19:52:07.276" v="1327" actId="207"/>
          <ac:graphicFrameMkLst>
            <pc:docMk/>
            <pc:sldMk cId="4277713420" sldId="293"/>
            <ac:graphicFrameMk id="3" creationId="{5106A171-8E91-1312-5ADC-D6EAF2534D64}"/>
          </ac:graphicFrameMkLst>
        </pc:graphicFrameChg>
        <pc:picChg chg="del">
          <ac:chgData name="Janine Smith" userId="1dcc6a5b66e29d58" providerId="LiveId" clId="{B477C67F-DF87-4BE8-B19A-335742F84A46}" dt="2024-07-31T20:07:49.547" v="2616" actId="478"/>
          <ac:picMkLst>
            <pc:docMk/>
            <pc:sldMk cId="4277713420" sldId="293"/>
            <ac:picMk id="6" creationId="{4F5004A8-5FB5-5345-F6AA-5977F66EE9F1}"/>
          </ac:picMkLst>
        </pc:picChg>
      </pc:sldChg>
      <pc:sldChg chg="modSp modTransition modAnim modNotesTx">
        <pc:chgData name="Janine Smith" userId="1dcc6a5b66e29d58" providerId="LiveId" clId="{B477C67F-DF87-4BE8-B19A-335742F84A46}" dt="2024-07-31T20:12:46.852" v="2656"/>
        <pc:sldMkLst>
          <pc:docMk/>
          <pc:sldMk cId="230796959" sldId="294"/>
        </pc:sldMkLst>
        <pc:spChg chg="mod">
          <ac:chgData name="Janine Smith" userId="1dcc6a5b66e29d58" providerId="LiveId" clId="{B477C67F-DF87-4BE8-B19A-335742F84A46}" dt="2024-07-31T20:11:30.387" v="2647"/>
          <ac:spMkLst>
            <pc:docMk/>
            <pc:sldMk cId="230796959" sldId="294"/>
            <ac:spMk id="3" creationId="{14A85735-A897-6060-A8F8-EC75305593C9}"/>
          </ac:spMkLst>
        </pc:spChg>
      </pc:sldChg>
      <pc:sldChg chg="modTransition modAnim">
        <pc:chgData name="Janine Smith" userId="1dcc6a5b66e29d58" providerId="LiveId" clId="{B477C67F-DF87-4BE8-B19A-335742F84A46}" dt="2024-07-31T17:44:05.902" v="1261"/>
        <pc:sldMkLst>
          <pc:docMk/>
          <pc:sldMk cId="3281803850" sldId="295"/>
        </pc:sldMkLst>
      </pc:sldChg>
      <pc:sldChg chg="modSp mod modTransition modAnim modNotesTx">
        <pc:chgData name="Janine Smith" userId="1dcc6a5b66e29d58" providerId="LiveId" clId="{B477C67F-DF87-4BE8-B19A-335742F84A46}" dt="2024-07-31T20:41:03.827" v="4281"/>
        <pc:sldMkLst>
          <pc:docMk/>
          <pc:sldMk cId="1660400659" sldId="296"/>
        </pc:sldMkLst>
        <pc:graphicFrameChg chg="modGraphic">
          <ac:chgData name="Janine Smith" userId="1dcc6a5b66e29d58" providerId="LiveId" clId="{B477C67F-DF87-4BE8-B19A-335742F84A46}" dt="2024-07-31T20:33:35.849" v="4071" actId="207"/>
          <ac:graphicFrameMkLst>
            <pc:docMk/>
            <pc:sldMk cId="1660400659" sldId="296"/>
            <ac:graphicFrameMk id="3" creationId="{5106A171-8E91-1312-5ADC-D6EAF2534D64}"/>
          </ac:graphicFrameMkLst>
        </pc:graphicFrameChg>
        <pc:graphicFrameChg chg="modGraphic">
          <ac:chgData name="Janine Smith" userId="1dcc6a5b66e29d58" providerId="LiveId" clId="{B477C67F-DF87-4BE8-B19A-335742F84A46}" dt="2024-07-31T20:33:52.358" v="4073" actId="113"/>
          <ac:graphicFrameMkLst>
            <pc:docMk/>
            <pc:sldMk cId="1660400659" sldId="296"/>
            <ac:graphicFrameMk id="4" creationId="{DCD18E33-A5AC-29E8-52CA-1AEAC025C967}"/>
          </ac:graphicFrameMkLst>
        </pc:graphicFrameChg>
      </pc:sldChg>
      <pc:sldChg chg="modSp mod modTransition modAnim">
        <pc:chgData name="Janine Smith" userId="1dcc6a5b66e29d58" providerId="LiveId" clId="{B477C67F-DF87-4BE8-B19A-335742F84A46}" dt="2024-07-31T20:42:49.093" v="4289"/>
        <pc:sldMkLst>
          <pc:docMk/>
          <pc:sldMk cId="883873251" sldId="297"/>
        </pc:sldMkLst>
        <pc:graphicFrameChg chg="modGraphic">
          <ac:chgData name="Janine Smith" userId="1dcc6a5b66e29d58" providerId="LiveId" clId="{B477C67F-DF87-4BE8-B19A-335742F84A46}" dt="2024-07-31T20:41:36.266" v="4283" actId="113"/>
          <ac:graphicFrameMkLst>
            <pc:docMk/>
            <pc:sldMk cId="883873251" sldId="297"/>
            <ac:graphicFrameMk id="4" creationId="{DCD18E33-A5AC-29E8-52CA-1AEAC025C967}"/>
          </ac:graphicFrameMkLst>
        </pc:graphicFrameChg>
      </pc:sldChg>
      <pc:sldChg chg="modSp mod modTransition modAnim">
        <pc:chgData name="Janine Smith" userId="1dcc6a5b66e29d58" providerId="LiveId" clId="{B477C67F-DF87-4BE8-B19A-335742F84A46}" dt="2024-07-31T22:44:02.547" v="5011"/>
        <pc:sldMkLst>
          <pc:docMk/>
          <pc:sldMk cId="3953939870" sldId="298"/>
        </pc:sldMkLst>
        <pc:picChg chg="mod">
          <ac:chgData name="Janine Smith" userId="1dcc6a5b66e29d58" providerId="LiveId" clId="{B477C67F-DF87-4BE8-B19A-335742F84A46}" dt="2024-07-30T21:07:23.767" v="1112" actId="1076"/>
          <ac:picMkLst>
            <pc:docMk/>
            <pc:sldMk cId="3953939870" sldId="298"/>
            <ac:picMk id="6" creationId="{E3E8F4F1-DB3E-3D6E-FDAD-34F53FB1884F}"/>
          </ac:picMkLst>
        </pc:picChg>
      </pc:sldChg>
      <pc:sldChg chg="modTransition modAnim">
        <pc:chgData name="Janine Smith" userId="1dcc6a5b66e29d58" providerId="LiveId" clId="{B477C67F-DF87-4BE8-B19A-335742F84A46}" dt="2024-07-31T18:15:08.385" v="1319"/>
        <pc:sldMkLst>
          <pc:docMk/>
          <pc:sldMk cId="3653242320" sldId="299"/>
        </pc:sldMkLst>
      </pc:sldChg>
      <pc:sldChg chg="modTransition modAnim">
        <pc:chgData name="Janine Smith" userId="1dcc6a5b66e29d58" providerId="LiveId" clId="{B477C67F-DF87-4BE8-B19A-335742F84A46}" dt="2024-07-31T17:39:36.134" v="1194"/>
        <pc:sldMkLst>
          <pc:docMk/>
          <pc:sldMk cId="2768779932" sldId="300"/>
        </pc:sldMkLst>
      </pc:sldChg>
      <pc:sldChg chg="modSp mod modTransition modAnim">
        <pc:chgData name="Janine Smith" userId="1dcc6a5b66e29d58" providerId="LiveId" clId="{B477C67F-DF87-4BE8-B19A-335742F84A46}" dt="2024-07-31T17:41:58.399" v="1253"/>
        <pc:sldMkLst>
          <pc:docMk/>
          <pc:sldMk cId="2562943985" sldId="301"/>
        </pc:sldMkLst>
        <pc:graphicFrameChg chg="modGraphic">
          <ac:chgData name="Janine Smith" userId="1dcc6a5b66e29d58" providerId="LiveId" clId="{B477C67F-DF87-4BE8-B19A-335742F84A46}" dt="2024-07-31T17:41:41.529" v="1247" actId="20577"/>
          <ac:graphicFrameMkLst>
            <pc:docMk/>
            <pc:sldMk cId="2562943985" sldId="301"/>
            <ac:graphicFrameMk id="3" creationId="{5106A171-8E91-1312-5ADC-D6EAF2534D64}"/>
          </ac:graphicFrameMkLst>
        </pc:graphicFrameChg>
      </pc:sldChg>
      <pc:sldChg chg="addSp delSp modSp mod modTransition delAnim modAnim modNotesTx">
        <pc:chgData name="Janine Smith" userId="1dcc6a5b66e29d58" providerId="LiveId" clId="{B477C67F-DF87-4BE8-B19A-335742F84A46}" dt="2024-07-31T20:30:12.903" v="4067" actId="207"/>
        <pc:sldMkLst>
          <pc:docMk/>
          <pc:sldMk cId="3190267463" sldId="302"/>
        </pc:sldMkLst>
        <pc:spChg chg="add del mod">
          <ac:chgData name="Janine Smith" userId="1dcc6a5b66e29d58" providerId="LiveId" clId="{B477C67F-DF87-4BE8-B19A-335742F84A46}" dt="2024-07-31T20:29:32.662" v="4059" actId="478"/>
          <ac:spMkLst>
            <pc:docMk/>
            <pc:sldMk cId="3190267463" sldId="302"/>
            <ac:spMk id="9" creationId="{C852D2BD-89EC-3490-A207-5F09F8C6A861}"/>
          </ac:spMkLst>
        </pc:spChg>
        <pc:graphicFrameChg chg="modGraphic">
          <ac:chgData name="Janine Smith" userId="1dcc6a5b66e29d58" providerId="LiveId" clId="{B477C67F-DF87-4BE8-B19A-335742F84A46}" dt="2024-07-31T20:30:05.553" v="4065" actId="207"/>
          <ac:graphicFrameMkLst>
            <pc:docMk/>
            <pc:sldMk cId="3190267463" sldId="302"/>
            <ac:graphicFrameMk id="3" creationId="{5106A171-8E91-1312-5ADC-D6EAF2534D64}"/>
          </ac:graphicFrameMkLst>
        </pc:graphicFrameChg>
        <pc:graphicFrameChg chg="modGraphic">
          <ac:chgData name="Janine Smith" userId="1dcc6a5b66e29d58" providerId="LiveId" clId="{B477C67F-DF87-4BE8-B19A-335742F84A46}" dt="2024-07-31T20:30:12.903" v="4067" actId="207"/>
          <ac:graphicFrameMkLst>
            <pc:docMk/>
            <pc:sldMk cId="3190267463" sldId="302"/>
            <ac:graphicFrameMk id="4" creationId="{861B8E14-3EC2-9B53-BE1A-AAC7137D498F}"/>
          </ac:graphicFrameMkLst>
        </pc:graphicFrameChg>
        <pc:picChg chg="del">
          <ac:chgData name="Janine Smith" userId="1dcc6a5b66e29d58" providerId="LiveId" clId="{B477C67F-DF87-4BE8-B19A-335742F84A46}" dt="2024-07-31T20:13:47.375" v="2657" actId="478"/>
          <ac:picMkLst>
            <pc:docMk/>
            <pc:sldMk cId="3190267463" sldId="302"/>
            <ac:picMk id="6" creationId="{87C0D68B-07FC-B8E3-8BEF-48F442EAEEA4}"/>
          </ac:picMkLst>
        </pc:picChg>
        <pc:picChg chg="del">
          <ac:chgData name="Janine Smith" userId="1dcc6a5b66e29d58" providerId="LiveId" clId="{B477C67F-DF87-4BE8-B19A-335742F84A46}" dt="2024-07-31T20:19:23.838" v="3476" actId="478"/>
          <ac:picMkLst>
            <pc:docMk/>
            <pc:sldMk cId="3190267463" sldId="302"/>
            <ac:picMk id="7" creationId="{1A75C9D4-A3DB-FDF0-481D-AE19B2070A28}"/>
          </ac:picMkLst>
        </pc:picChg>
      </pc:sldChg>
      <pc:sldChg chg="delSp mod delAnim modAnim">
        <pc:chgData name="Janine Smith" userId="1dcc6a5b66e29d58" providerId="LiveId" clId="{B477C67F-DF87-4BE8-B19A-335742F84A46}" dt="2024-07-31T17:49:54.573" v="1263"/>
        <pc:sldMkLst>
          <pc:docMk/>
          <pc:sldMk cId="1187868039" sldId="303"/>
        </pc:sldMkLst>
        <pc:picChg chg="del">
          <ac:chgData name="Janine Smith" userId="1dcc6a5b66e29d58" providerId="LiveId" clId="{B477C67F-DF87-4BE8-B19A-335742F84A46}" dt="2024-07-31T17:47:44.241" v="1262" actId="478"/>
          <ac:picMkLst>
            <pc:docMk/>
            <pc:sldMk cId="1187868039" sldId="303"/>
            <ac:picMk id="5" creationId="{BCE83639-75FD-F89E-3753-A49CC4EC8BE7}"/>
          </ac:picMkLst>
        </pc:picChg>
      </pc:sldChg>
      <pc:sldChg chg="modTransition modAnim">
        <pc:chgData name="Janine Smith" userId="1dcc6a5b66e29d58" providerId="LiveId" clId="{B477C67F-DF87-4BE8-B19A-335742F84A46}" dt="2024-07-31T17:53:51.312" v="1269"/>
        <pc:sldMkLst>
          <pc:docMk/>
          <pc:sldMk cId="1930654270" sldId="304"/>
        </pc:sldMkLst>
      </pc:sldChg>
      <pc:sldChg chg="modTransition modAnim">
        <pc:chgData name="Janine Smith" userId="1dcc6a5b66e29d58" providerId="LiveId" clId="{B477C67F-DF87-4BE8-B19A-335742F84A46}" dt="2024-07-31T17:55:57.112" v="1273"/>
        <pc:sldMkLst>
          <pc:docMk/>
          <pc:sldMk cId="4068469620" sldId="305"/>
        </pc:sldMkLst>
      </pc:sldChg>
      <pc:sldChg chg="modSp mod modTransition modAnim">
        <pc:chgData name="Janine Smith" userId="1dcc6a5b66e29d58" providerId="LiveId" clId="{B477C67F-DF87-4BE8-B19A-335742F84A46}" dt="2024-07-31T18:05:38.080" v="1285" actId="14100"/>
        <pc:sldMkLst>
          <pc:docMk/>
          <pc:sldMk cId="3076860701" sldId="306"/>
        </pc:sldMkLst>
        <pc:spChg chg="mod">
          <ac:chgData name="Janine Smith" userId="1dcc6a5b66e29d58" providerId="LiveId" clId="{B477C67F-DF87-4BE8-B19A-335742F84A46}" dt="2024-07-31T18:05:38.080" v="1285" actId="14100"/>
          <ac:spMkLst>
            <pc:docMk/>
            <pc:sldMk cId="3076860701" sldId="306"/>
            <ac:spMk id="17" creationId="{6932B719-C79E-A279-ED3D-C2C3B7C4D334}"/>
          </ac:spMkLst>
        </pc:spChg>
      </pc:sldChg>
      <pc:sldChg chg="modTransition modAnim">
        <pc:chgData name="Janine Smith" userId="1dcc6a5b66e29d58" providerId="LiveId" clId="{B477C67F-DF87-4BE8-B19A-335742F84A46}" dt="2024-07-31T17:57:32.067" v="1277"/>
        <pc:sldMkLst>
          <pc:docMk/>
          <pc:sldMk cId="2895573957" sldId="307"/>
        </pc:sldMkLst>
      </pc:sldChg>
      <pc:sldChg chg="modTransition modAnim">
        <pc:chgData name="Janine Smith" userId="1dcc6a5b66e29d58" providerId="LiveId" clId="{B477C67F-DF87-4BE8-B19A-335742F84A46}" dt="2024-07-31T18:08:12.956" v="1291"/>
        <pc:sldMkLst>
          <pc:docMk/>
          <pc:sldMk cId="1668186670" sldId="308"/>
        </pc:sldMkLst>
      </pc:sldChg>
      <pc:sldChg chg="modSp mod modTransition modAnim">
        <pc:chgData name="Janine Smith" userId="1dcc6a5b66e29d58" providerId="LiveId" clId="{B477C67F-DF87-4BE8-B19A-335742F84A46}" dt="2024-07-31T18:12:11.062" v="1314"/>
        <pc:sldMkLst>
          <pc:docMk/>
          <pc:sldMk cId="4054467793" sldId="309"/>
        </pc:sldMkLst>
        <pc:spChg chg="mod">
          <ac:chgData name="Janine Smith" userId="1dcc6a5b66e29d58" providerId="LiveId" clId="{B477C67F-DF87-4BE8-B19A-335742F84A46}" dt="2024-07-31T18:11:49.250" v="1309" actId="20577"/>
          <ac:spMkLst>
            <pc:docMk/>
            <pc:sldMk cId="4054467793" sldId="309"/>
            <ac:spMk id="3" creationId="{1072D8CE-9123-365D-089E-90812F8D5D53}"/>
          </ac:spMkLst>
        </pc:spChg>
      </pc:sldChg>
      <pc:sldChg chg="modTransition modAnim">
        <pc:chgData name="Janine Smith" userId="1dcc6a5b66e29d58" providerId="LiveId" clId="{B477C67F-DF87-4BE8-B19A-335742F84A46}" dt="2024-07-31T18:10:17.950" v="1299"/>
        <pc:sldMkLst>
          <pc:docMk/>
          <pc:sldMk cId="86526523" sldId="310"/>
        </pc:sldMkLst>
      </pc:sldChg>
      <pc:sldChg chg="modTransition modAnim">
        <pc:chgData name="Janine Smith" userId="1dcc6a5b66e29d58" providerId="LiveId" clId="{B477C67F-DF87-4BE8-B19A-335742F84A46}" dt="2024-07-31T21:01:24.506" v="4925"/>
        <pc:sldMkLst>
          <pc:docMk/>
          <pc:sldMk cId="3959005296" sldId="311"/>
        </pc:sldMkLst>
      </pc:sldChg>
      <pc:sldChg chg="modTransition modAnim modNotesTx">
        <pc:chgData name="Janine Smith" userId="1dcc6a5b66e29d58" providerId="LiveId" clId="{B477C67F-DF87-4BE8-B19A-335742F84A46}" dt="2024-07-31T20:49:25.140" v="4900"/>
        <pc:sldMkLst>
          <pc:docMk/>
          <pc:sldMk cId="3025347131" sldId="312"/>
        </pc:sldMkLst>
      </pc:sldChg>
      <pc:sldChg chg="modTransition modAnim">
        <pc:chgData name="Janine Smith" userId="1dcc6a5b66e29d58" providerId="LiveId" clId="{B477C67F-DF87-4BE8-B19A-335742F84A46}" dt="2024-07-31T20:50:49.144" v="4908"/>
        <pc:sldMkLst>
          <pc:docMk/>
          <pc:sldMk cId="1676972460" sldId="313"/>
        </pc:sldMkLst>
      </pc:sldChg>
      <pc:sldChg chg="modSp mod modTransition modAnim">
        <pc:chgData name="Janine Smith" userId="1dcc6a5b66e29d58" providerId="LiveId" clId="{B477C67F-DF87-4BE8-B19A-335742F84A46}" dt="2024-07-31T20:53:15.355" v="4918"/>
        <pc:sldMkLst>
          <pc:docMk/>
          <pc:sldMk cId="3107628008" sldId="314"/>
        </pc:sldMkLst>
        <pc:spChg chg="mod">
          <ac:chgData name="Janine Smith" userId="1dcc6a5b66e29d58" providerId="LiveId" clId="{B477C67F-DF87-4BE8-B19A-335742F84A46}" dt="2024-07-31T20:47:16.762" v="4892" actId="115"/>
          <ac:spMkLst>
            <pc:docMk/>
            <pc:sldMk cId="3107628008" sldId="314"/>
            <ac:spMk id="3" creationId="{BA37CFED-B501-48F6-9E3F-0A66B28313DE}"/>
          </ac:spMkLst>
        </pc:spChg>
      </pc:sldChg>
      <pc:sldChg chg="modTransition modAnim">
        <pc:chgData name="Janine Smith" userId="1dcc6a5b66e29d58" providerId="LiveId" clId="{B477C67F-DF87-4BE8-B19A-335742F84A46}" dt="2024-07-30T20:25:39.222" v="977"/>
        <pc:sldMkLst>
          <pc:docMk/>
          <pc:sldMk cId="1742807321" sldId="315"/>
        </pc:sldMkLst>
      </pc:sldChg>
      <pc:sldChg chg="modSp mod modTransition modAnim">
        <pc:chgData name="Janine Smith" userId="1dcc6a5b66e29d58" providerId="LiveId" clId="{B477C67F-DF87-4BE8-B19A-335742F84A46}" dt="2024-07-30T20:41:49.644" v="1042" actId="20577"/>
        <pc:sldMkLst>
          <pc:docMk/>
          <pc:sldMk cId="1619334472" sldId="319"/>
        </pc:sldMkLst>
        <pc:spChg chg="mod">
          <ac:chgData name="Janine Smith" userId="1dcc6a5b66e29d58" providerId="LiveId" clId="{B477C67F-DF87-4BE8-B19A-335742F84A46}" dt="2024-07-30T20:41:49.644" v="1042" actId="20577"/>
          <ac:spMkLst>
            <pc:docMk/>
            <pc:sldMk cId="1619334472" sldId="319"/>
            <ac:spMk id="3" creationId="{45CDFF3B-A594-0FB7-04EE-B38B85D1E92A}"/>
          </ac:spMkLst>
        </pc:spChg>
      </pc:sldChg>
      <pc:sldChg chg="modSp mod modTransition modAnim">
        <pc:chgData name="Janine Smith" userId="1dcc6a5b66e29d58" providerId="LiveId" clId="{B477C67F-DF87-4BE8-B19A-335742F84A46}" dt="2024-07-30T20:38:15.176" v="1041"/>
        <pc:sldMkLst>
          <pc:docMk/>
          <pc:sldMk cId="4092670927" sldId="320"/>
        </pc:sldMkLst>
        <pc:picChg chg="mod">
          <ac:chgData name="Janine Smith" userId="1dcc6a5b66e29d58" providerId="LiveId" clId="{B477C67F-DF87-4BE8-B19A-335742F84A46}" dt="2024-07-30T20:33:30.117" v="987" actId="1076"/>
          <ac:picMkLst>
            <pc:docMk/>
            <pc:sldMk cId="4092670927" sldId="320"/>
            <ac:picMk id="5" creationId="{D57362E7-0912-4032-97BD-3008D3B8ED91}"/>
          </ac:picMkLst>
        </pc:picChg>
      </pc:sldChg>
      <pc:sldChg chg="modTransition modAnim">
        <pc:chgData name="Janine Smith" userId="1dcc6a5b66e29d58" providerId="LiveId" clId="{B477C67F-DF87-4BE8-B19A-335742F84A46}" dt="2024-07-31T22:40:38.311" v="4968"/>
        <pc:sldMkLst>
          <pc:docMk/>
          <pc:sldMk cId="2585284324" sldId="32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BA7F8-73A6-444A-9A22-A9197E214A0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AD53EF4-4567-426F-A84F-5E759FEE2CF1}">
      <dgm:prSet/>
      <dgm:spPr/>
      <dgm:t>
        <a:bodyPr/>
        <a:lstStyle/>
        <a:p>
          <a:pPr>
            <a:defRPr b="1"/>
          </a:pPr>
          <a:r>
            <a:rPr lang="en-US"/>
            <a:t>Scope of Regional Lymph Node Surgery MUST be supported by text</a:t>
          </a:r>
        </a:p>
      </dgm:t>
    </dgm:pt>
    <dgm:pt modelId="{44259415-040C-424D-9E77-FE4C804F7931}" type="parTrans" cxnId="{5616B5AB-9F9D-4332-AAE4-227CDF063D44}">
      <dgm:prSet/>
      <dgm:spPr/>
      <dgm:t>
        <a:bodyPr/>
        <a:lstStyle/>
        <a:p>
          <a:endParaRPr lang="en-US"/>
        </a:p>
      </dgm:t>
    </dgm:pt>
    <dgm:pt modelId="{6D3BBC3A-4D05-45D7-B31C-60F534B4BEFA}" type="sibTrans" cxnId="{5616B5AB-9F9D-4332-AAE4-227CDF063D44}">
      <dgm:prSet/>
      <dgm:spPr/>
      <dgm:t>
        <a:bodyPr/>
        <a:lstStyle/>
        <a:p>
          <a:endParaRPr lang="en-US"/>
        </a:p>
      </dgm:t>
    </dgm:pt>
    <dgm:pt modelId="{C90A9EAC-0D0E-4A3E-8F4E-15EA95A0B4BC}">
      <dgm:prSet/>
      <dgm:spPr/>
      <dgm:t>
        <a:bodyPr/>
        <a:lstStyle/>
        <a:p>
          <a:pPr>
            <a:defRPr b="1"/>
          </a:pPr>
          <a:r>
            <a:rPr lang="en-US"/>
            <a:t>Provide enough information to support your code</a:t>
          </a:r>
        </a:p>
      </dgm:t>
    </dgm:pt>
    <dgm:pt modelId="{D296CAF3-BB5F-4542-A00F-43026FBFE9CC}" type="parTrans" cxnId="{7F96266B-B20D-4FE1-8F44-8AF1603A784E}">
      <dgm:prSet/>
      <dgm:spPr/>
      <dgm:t>
        <a:bodyPr/>
        <a:lstStyle/>
        <a:p>
          <a:endParaRPr lang="en-US"/>
        </a:p>
      </dgm:t>
    </dgm:pt>
    <dgm:pt modelId="{79AF9119-CECF-4BE1-BD9A-2B352F6A78B7}" type="sibTrans" cxnId="{7F96266B-B20D-4FE1-8F44-8AF1603A784E}">
      <dgm:prSet/>
      <dgm:spPr/>
      <dgm:t>
        <a:bodyPr/>
        <a:lstStyle/>
        <a:p>
          <a:endParaRPr lang="en-US"/>
        </a:p>
      </dgm:t>
    </dgm:pt>
    <dgm:pt modelId="{A8D27069-4AE8-4820-BABF-1FE79F00BD56}">
      <dgm:prSet custT="1"/>
      <dgm:spPr/>
      <dgm:t>
        <a:bodyPr/>
        <a:lstStyle/>
        <a:p>
          <a:pPr>
            <a:buFont typeface="Arial" panose="020B0604020202020204" pitchFamily="34" charset="0"/>
            <a:buChar char="•"/>
          </a:pPr>
          <a:r>
            <a:rPr lang="en-US" sz="1800" dirty="0"/>
            <a:t>Statement of LN biopsy or SLN bx and/or Lymph Node Dissection must be documented in text for codes 1-7.</a:t>
          </a:r>
        </a:p>
      </dgm:t>
    </dgm:pt>
    <dgm:pt modelId="{4D913FEE-1360-49D9-9D48-1820239DD5BF}" type="parTrans" cxnId="{8F8D348C-E504-4B28-B21D-D82F8B3D9768}">
      <dgm:prSet/>
      <dgm:spPr/>
      <dgm:t>
        <a:bodyPr/>
        <a:lstStyle/>
        <a:p>
          <a:endParaRPr lang="en-US"/>
        </a:p>
      </dgm:t>
    </dgm:pt>
    <dgm:pt modelId="{6D7980C9-86DA-458A-9067-BB2B9CD5501C}" type="sibTrans" cxnId="{8F8D348C-E504-4B28-B21D-D82F8B3D9768}">
      <dgm:prSet/>
      <dgm:spPr/>
      <dgm:t>
        <a:bodyPr/>
        <a:lstStyle/>
        <a:p>
          <a:endParaRPr lang="en-US"/>
        </a:p>
      </dgm:t>
    </dgm:pt>
    <dgm:pt modelId="{A8622A5A-4866-4F53-83B2-9A29E7758C82}">
      <dgm:prSet custT="1"/>
      <dgm:spPr/>
      <dgm:t>
        <a:bodyPr/>
        <a:lstStyle/>
        <a:p>
          <a:pPr>
            <a:buFont typeface="Arial" panose="020B0604020202020204" pitchFamily="34" charset="0"/>
            <a:buChar char="•"/>
          </a:pPr>
          <a:r>
            <a:rPr lang="en-US" sz="1800" dirty="0"/>
            <a:t>Do not assume results from the path report alone is enough information to support the code.</a:t>
          </a:r>
        </a:p>
      </dgm:t>
    </dgm:pt>
    <dgm:pt modelId="{6075AF9A-7281-424E-8EFD-C394638622FD}" type="parTrans" cxnId="{FCFD58DF-0379-4878-9336-D256459550AA}">
      <dgm:prSet/>
      <dgm:spPr/>
      <dgm:t>
        <a:bodyPr/>
        <a:lstStyle/>
        <a:p>
          <a:endParaRPr lang="en-US"/>
        </a:p>
      </dgm:t>
    </dgm:pt>
    <dgm:pt modelId="{B2D01BDA-CA38-4FE7-BC00-E981200C9A40}" type="sibTrans" cxnId="{FCFD58DF-0379-4878-9336-D256459550AA}">
      <dgm:prSet/>
      <dgm:spPr/>
      <dgm:t>
        <a:bodyPr/>
        <a:lstStyle/>
        <a:p>
          <a:endParaRPr lang="en-US"/>
        </a:p>
      </dgm:t>
    </dgm:pt>
    <dgm:pt modelId="{C732DD42-56E9-4EC8-8C06-22D55D4CD194}" type="pres">
      <dgm:prSet presAssocID="{4E8BA7F8-73A6-444A-9A22-A9197E214A0A}" presName="root" presStyleCnt="0">
        <dgm:presLayoutVars>
          <dgm:dir/>
          <dgm:resizeHandles val="exact"/>
        </dgm:presLayoutVars>
      </dgm:prSet>
      <dgm:spPr/>
    </dgm:pt>
    <dgm:pt modelId="{E8C750F7-2AFA-4248-907C-6AAA23F4EF70}" type="pres">
      <dgm:prSet presAssocID="{7AD53EF4-4567-426F-A84F-5E759FEE2CF1}" presName="compNode" presStyleCnt="0"/>
      <dgm:spPr/>
    </dgm:pt>
    <dgm:pt modelId="{9AE29FC2-873A-4114-9DE0-96AD23529682}" type="pres">
      <dgm:prSet presAssocID="{7AD53EF4-4567-426F-A84F-5E759FEE2CF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FF96E60-7F61-4A1F-B683-540A0A7D7C8E}" type="pres">
      <dgm:prSet presAssocID="{7AD53EF4-4567-426F-A84F-5E759FEE2CF1}" presName="iconSpace" presStyleCnt="0"/>
      <dgm:spPr/>
    </dgm:pt>
    <dgm:pt modelId="{EF9F8CF2-9AB1-433D-B142-F421D10B4321}" type="pres">
      <dgm:prSet presAssocID="{7AD53EF4-4567-426F-A84F-5E759FEE2CF1}" presName="parTx" presStyleLbl="revTx" presStyleIdx="0" presStyleCnt="4">
        <dgm:presLayoutVars>
          <dgm:chMax val="0"/>
          <dgm:chPref val="0"/>
        </dgm:presLayoutVars>
      </dgm:prSet>
      <dgm:spPr/>
    </dgm:pt>
    <dgm:pt modelId="{B3611E91-5850-41A8-9A0B-25F0B2F54581}" type="pres">
      <dgm:prSet presAssocID="{7AD53EF4-4567-426F-A84F-5E759FEE2CF1}" presName="txSpace" presStyleCnt="0"/>
      <dgm:spPr/>
    </dgm:pt>
    <dgm:pt modelId="{227945B9-A014-4F03-AAC2-21E3A70EE72D}" type="pres">
      <dgm:prSet presAssocID="{7AD53EF4-4567-426F-A84F-5E759FEE2CF1}" presName="desTx" presStyleLbl="revTx" presStyleIdx="1" presStyleCnt="4">
        <dgm:presLayoutVars/>
      </dgm:prSet>
      <dgm:spPr/>
    </dgm:pt>
    <dgm:pt modelId="{4AD7ED32-4FBD-48FD-A7F5-FAB5F0F45E77}" type="pres">
      <dgm:prSet presAssocID="{6D3BBC3A-4D05-45D7-B31C-60F534B4BEFA}" presName="sibTrans" presStyleCnt="0"/>
      <dgm:spPr/>
    </dgm:pt>
    <dgm:pt modelId="{447A38E6-289E-4AF6-A92F-2D72CF5CEEB9}" type="pres">
      <dgm:prSet presAssocID="{C90A9EAC-0D0E-4A3E-8F4E-15EA95A0B4BC}" presName="compNode" presStyleCnt="0"/>
      <dgm:spPr/>
    </dgm:pt>
    <dgm:pt modelId="{478650C1-7BD1-4D03-A7D8-E74F1DA978B4}" type="pres">
      <dgm:prSet presAssocID="{C90A9EAC-0D0E-4A3E-8F4E-15EA95A0B4B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 mug filled with office supplies"/>
        </a:ext>
      </dgm:extLst>
    </dgm:pt>
    <dgm:pt modelId="{25E9CF30-BB9A-480C-8578-D305D1355CB0}" type="pres">
      <dgm:prSet presAssocID="{C90A9EAC-0D0E-4A3E-8F4E-15EA95A0B4BC}" presName="iconSpace" presStyleCnt="0"/>
      <dgm:spPr/>
    </dgm:pt>
    <dgm:pt modelId="{5767F231-7DAE-472D-B492-56CF23F64F2A}" type="pres">
      <dgm:prSet presAssocID="{C90A9EAC-0D0E-4A3E-8F4E-15EA95A0B4BC}" presName="parTx" presStyleLbl="revTx" presStyleIdx="2" presStyleCnt="4">
        <dgm:presLayoutVars>
          <dgm:chMax val="0"/>
          <dgm:chPref val="0"/>
        </dgm:presLayoutVars>
      </dgm:prSet>
      <dgm:spPr/>
    </dgm:pt>
    <dgm:pt modelId="{514BFAF2-2E00-4183-A7E3-CAF6DD9D0958}" type="pres">
      <dgm:prSet presAssocID="{C90A9EAC-0D0E-4A3E-8F4E-15EA95A0B4BC}" presName="txSpace" presStyleCnt="0"/>
      <dgm:spPr/>
    </dgm:pt>
    <dgm:pt modelId="{1966093E-3EA9-42AF-B591-144F4AF7612A}" type="pres">
      <dgm:prSet presAssocID="{C90A9EAC-0D0E-4A3E-8F4E-15EA95A0B4BC}" presName="desTx" presStyleLbl="revTx" presStyleIdx="3" presStyleCnt="4">
        <dgm:presLayoutVars/>
      </dgm:prSet>
      <dgm:spPr/>
    </dgm:pt>
  </dgm:ptLst>
  <dgm:cxnLst>
    <dgm:cxn modelId="{DE3DA300-2FC0-4CCC-8B78-438E9FD5CCA4}" type="presOf" srcId="{C90A9EAC-0D0E-4A3E-8F4E-15EA95A0B4BC}" destId="{5767F231-7DAE-472D-B492-56CF23F64F2A}" srcOrd="0" destOrd="0" presId="urn:microsoft.com/office/officeart/2018/2/layout/IconLabelDescriptionList"/>
    <dgm:cxn modelId="{9FE68B42-7AB1-468A-BBB6-4DA1C52F449F}" type="presOf" srcId="{7AD53EF4-4567-426F-A84F-5E759FEE2CF1}" destId="{EF9F8CF2-9AB1-433D-B142-F421D10B4321}" srcOrd="0" destOrd="0" presId="urn:microsoft.com/office/officeart/2018/2/layout/IconLabelDescriptionList"/>
    <dgm:cxn modelId="{7F96266B-B20D-4FE1-8F44-8AF1603A784E}" srcId="{4E8BA7F8-73A6-444A-9A22-A9197E214A0A}" destId="{C90A9EAC-0D0E-4A3E-8F4E-15EA95A0B4BC}" srcOrd="1" destOrd="0" parTransId="{D296CAF3-BB5F-4542-A00F-43026FBFE9CC}" sibTransId="{79AF9119-CECF-4BE1-BD9A-2B352F6A78B7}"/>
    <dgm:cxn modelId="{8F8D348C-E504-4B28-B21D-D82F8B3D9768}" srcId="{C90A9EAC-0D0E-4A3E-8F4E-15EA95A0B4BC}" destId="{A8D27069-4AE8-4820-BABF-1FE79F00BD56}" srcOrd="0" destOrd="0" parTransId="{4D913FEE-1360-49D9-9D48-1820239DD5BF}" sibTransId="{6D7980C9-86DA-458A-9067-BB2B9CD5501C}"/>
    <dgm:cxn modelId="{5616B5AB-9F9D-4332-AAE4-227CDF063D44}" srcId="{4E8BA7F8-73A6-444A-9A22-A9197E214A0A}" destId="{7AD53EF4-4567-426F-A84F-5E759FEE2CF1}" srcOrd="0" destOrd="0" parTransId="{44259415-040C-424D-9E77-FE4C804F7931}" sibTransId="{6D3BBC3A-4D05-45D7-B31C-60F534B4BEFA}"/>
    <dgm:cxn modelId="{7C1C1BB7-EE7A-41FC-89E0-0B46A067D367}" type="presOf" srcId="{A8D27069-4AE8-4820-BABF-1FE79F00BD56}" destId="{1966093E-3EA9-42AF-B591-144F4AF7612A}" srcOrd="0" destOrd="0" presId="urn:microsoft.com/office/officeart/2018/2/layout/IconLabelDescriptionList"/>
    <dgm:cxn modelId="{1C7EF0DD-A40C-4970-8EA8-1CEC88D2DEDC}" type="presOf" srcId="{A8622A5A-4866-4F53-83B2-9A29E7758C82}" destId="{1966093E-3EA9-42AF-B591-144F4AF7612A}" srcOrd="0" destOrd="1" presId="urn:microsoft.com/office/officeart/2018/2/layout/IconLabelDescriptionList"/>
    <dgm:cxn modelId="{A6025DDE-DE08-44C2-8CA7-440566B78BBE}" type="presOf" srcId="{4E8BA7F8-73A6-444A-9A22-A9197E214A0A}" destId="{C732DD42-56E9-4EC8-8C06-22D55D4CD194}" srcOrd="0" destOrd="0" presId="urn:microsoft.com/office/officeart/2018/2/layout/IconLabelDescriptionList"/>
    <dgm:cxn modelId="{FCFD58DF-0379-4878-9336-D256459550AA}" srcId="{C90A9EAC-0D0E-4A3E-8F4E-15EA95A0B4BC}" destId="{A8622A5A-4866-4F53-83B2-9A29E7758C82}" srcOrd="1" destOrd="0" parTransId="{6075AF9A-7281-424E-8EFD-C394638622FD}" sibTransId="{B2D01BDA-CA38-4FE7-BC00-E981200C9A40}"/>
    <dgm:cxn modelId="{D313B0E5-4370-4882-9914-E559AB044A23}" type="presParOf" srcId="{C732DD42-56E9-4EC8-8C06-22D55D4CD194}" destId="{E8C750F7-2AFA-4248-907C-6AAA23F4EF70}" srcOrd="0" destOrd="0" presId="urn:microsoft.com/office/officeart/2018/2/layout/IconLabelDescriptionList"/>
    <dgm:cxn modelId="{946A4B2D-3958-44C9-9997-CC6F363F5E87}" type="presParOf" srcId="{E8C750F7-2AFA-4248-907C-6AAA23F4EF70}" destId="{9AE29FC2-873A-4114-9DE0-96AD23529682}" srcOrd="0" destOrd="0" presId="urn:microsoft.com/office/officeart/2018/2/layout/IconLabelDescriptionList"/>
    <dgm:cxn modelId="{4C15538F-6376-4FEC-98F9-4683F67EFCDC}" type="presParOf" srcId="{E8C750F7-2AFA-4248-907C-6AAA23F4EF70}" destId="{5FF96E60-7F61-4A1F-B683-540A0A7D7C8E}" srcOrd="1" destOrd="0" presId="urn:microsoft.com/office/officeart/2018/2/layout/IconLabelDescriptionList"/>
    <dgm:cxn modelId="{9D9DA49E-99CF-420B-B8B3-71FB56B41BD0}" type="presParOf" srcId="{E8C750F7-2AFA-4248-907C-6AAA23F4EF70}" destId="{EF9F8CF2-9AB1-433D-B142-F421D10B4321}" srcOrd="2" destOrd="0" presId="urn:microsoft.com/office/officeart/2018/2/layout/IconLabelDescriptionList"/>
    <dgm:cxn modelId="{14D06214-3C65-49F1-9624-DE9D2703CAD2}" type="presParOf" srcId="{E8C750F7-2AFA-4248-907C-6AAA23F4EF70}" destId="{B3611E91-5850-41A8-9A0B-25F0B2F54581}" srcOrd="3" destOrd="0" presId="urn:microsoft.com/office/officeart/2018/2/layout/IconLabelDescriptionList"/>
    <dgm:cxn modelId="{B8093A87-1ECC-49AB-BAA4-74027B0CB647}" type="presParOf" srcId="{E8C750F7-2AFA-4248-907C-6AAA23F4EF70}" destId="{227945B9-A014-4F03-AAC2-21E3A70EE72D}" srcOrd="4" destOrd="0" presId="urn:microsoft.com/office/officeart/2018/2/layout/IconLabelDescriptionList"/>
    <dgm:cxn modelId="{471C0D8F-7279-40CE-B380-03FC6CE2AD37}" type="presParOf" srcId="{C732DD42-56E9-4EC8-8C06-22D55D4CD194}" destId="{4AD7ED32-4FBD-48FD-A7F5-FAB5F0F45E77}" srcOrd="1" destOrd="0" presId="urn:microsoft.com/office/officeart/2018/2/layout/IconLabelDescriptionList"/>
    <dgm:cxn modelId="{625208A0-32BD-4BD9-9E55-222F9CB695D9}" type="presParOf" srcId="{C732DD42-56E9-4EC8-8C06-22D55D4CD194}" destId="{447A38E6-289E-4AF6-A92F-2D72CF5CEEB9}" srcOrd="2" destOrd="0" presId="urn:microsoft.com/office/officeart/2018/2/layout/IconLabelDescriptionList"/>
    <dgm:cxn modelId="{A8D8A615-B4C8-4C4A-9EC3-D3A5C43B7327}" type="presParOf" srcId="{447A38E6-289E-4AF6-A92F-2D72CF5CEEB9}" destId="{478650C1-7BD1-4D03-A7D8-E74F1DA978B4}" srcOrd="0" destOrd="0" presId="urn:microsoft.com/office/officeart/2018/2/layout/IconLabelDescriptionList"/>
    <dgm:cxn modelId="{2CBC582E-1CA6-48E8-BF6A-048A1CCCED53}" type="presParOf" srcId="{447A38E6-289E-4AF6-A92F-2D72CF5CEEB9}" destId="{25E9CF30-BB9A-480C-8578-D305D1355CB0}" srcOrd="1" destOrd="0" presId="urn:microsoft.com/office/officeart/2018/2/layout/IconLabelDescriptionList"/>
    <dgm:cxn modelId="{5C26195C-4CE5-4955-9D1E-A7E02D33D03A}" type="presParOf" srcId="{447A38E6-289E-4AF6-A92F-2D72CF5CEEB9}" destId="{5767F231-7DAE-472D-B492-56CF23F64F2A}" srcOrd="2" destOrd="0" presId="urn:microsoft.com/office/officeart/2018/2/layout/IconLabelDescriptionList"/>
    <dgm:cxn modelId="{EE97DC39-F63D-40D0-8C6B-1B221B1E34CA}" type="presParOf" srcId="{447A38E6-289E-4AF6-A92F-2D72CF5CEEB9}" destId="{514BFAF2-2E00-4183-A7E3-CAF6DD9D0958}" srcOrd="3" destOrd="0" presId="urn:microsoft.com/office/officeart/2018/2/layout/IconLabelDescriptionList"/>
    <dgm:cxn modelId="{1264BB1B-FEAE-47F0-BA89-26B616C4EA8B}" type="presParOf" srcId="{447A38E6-289E-4AF6-A92F-2D72CF5CEEB9}" destId="{1966093E-3EA9-42AF-B591-144F4AF7612A}"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357DEE-8565-4AAF-AA73-9926C6172385}"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B4D325F4-3A55-4181-AE11-C2FB7AD2AB42}">
      <dgm:prSet/>
      <dgm:spPr/>
      <dgm:t>
        <a:bodyPr/>
        <a:lstStyle/>
        <a:p>
          <a:pPr>
            <a:lnSpc>
              <a:spcPct val="100000"/>
            </a:lnSpc>
            <a:defRPr b="1"/>
          </a:pPr>
          <a:r>
            <a:rPr lang="en-US"/>
            <a:t>Starting with Cases Diagnosed 2023+</a:t>
          </a:r>
        </a:p>
      </dgm:t>
    </dgm:pt>
    <dgm:pt modelId="{FCCDA67A-77D1-4722-893B-E835DF700C87}" type="parTrans" cxnId="{BB27600F-4A10-4D09-BADE-38A3625C1CEC}">
      <dgm:prSet/>
      <dgm:spPr/>
      <dgm:t>
        <a:bodyPr/>
        <a:lstStyle/>
        <a:p>
          <a:endParaRPr lang="en-US"/>
        </a:p>
      </dgm:t>
    </dgm:pt>
    <dgm:pt modelId="{1E12F280-FA84-4F21-81E5-FAFCF6CEED1E}" type="sibTrans" cxnId="{BB27600F-4A10-4D09-BADE-38A3625C1CEC}">
      <dgm:prSet/>
      <dgm:spPr/>
      <dgm:t>
        <a:bodyPr/>
        <a:lstStyle/>
        <a:p>
          <a:endParaRPr lang="en-US"/>
        </a:p>
      </dgm:t>
    </dgm:pt>
    <dgm:pt modelId="{DB214C10-4F32-4E20-A2CF-245A1B37AEEA}">
      <dgm:prSet/>
      <dgm:spPr/>
      <dgm:t>
        <a:bodyPr/>
        <a:lstStyle/>
        <a:p>
          <a:pPr>
            <a:lnSpc>
              <a:spcPct val="100000"/>
            </a:lnSpc>
            <a:defRPr b="1"/>
          </a:pPr>
          <a:r>
            <a:rPr lang="en-US"/>
            <a:t>Surgery Code Data Items were changed to 4-character alphanumeric codes from 2-digit numerical code</a:t>
          </a:r>
        </a:p>
      </dgm:t>
    </dgm:pt>
    <dgm:pt modelId="{9A056BEB-2BB9-44FF-92A1-688818B83FA4}" type="parTrans" cxnId="{FCBCEA87-9FE7-4BB4-959C-28C155854306}">
      <dgm:prSet/>
      <dgm:spPr/>
      <dgm:t>
        <a:bodyPr/>
        <a:lstStyle/>
        <a:p>
          <a:endParaRPr lang="en-US"/>
        </a:p>
      </dgm:t>
    </dgm:pt>
    <dgm:pt modelId="{3C0B9478-1C89-47EB-B059-4B31C2E834C6}" type="sibTrans" cxnId="{FCBCEA87-9FE7-4BB4-959C-28C155854306}">
      <dgm:prSet/>
      <dgm:spPr/>
      <dgm:t>
        <a:bodyPr/>
        <a:lstStyle/>
        <a:p>
          <a:endParaRPr lang="en-US"/>
        </a:p>
      </dgm:t>
    </dgm:pt>
    <dgm:pt modelId="{D12B38AB-1038-4BE8-AEB9-3177623C3BA2}">
      <dgm:prSet/>
      <dgm:spPr/>
      <dgm:t>
        <a:bodyPr/>
        <a:lstStyle/>
        <a:p>
          <a:pPr>
            <a:lnSpc>
              <a:spcPct val="100000"/>
            </a:lnSpc>
            <a:defRPr b="1"/>
          </a:pPr>
          <a:r>
            <a:rPr lang="en-US"/>
            <a:t>All codes now begin with “A” or “B”</a:t>
          </a:r>
          <a:endParaRPr lang="en-US" dirty="0"/>
        </a:p>
      </dgm:t>
    </dgm:pt>
    <dgm:pt modelId="{8FAD794F-00D5-4093-A6CE-AC299962C15F}" type="parTrans" cxnId="{5AE0DD8A-78E3-4A5A-86B2-D1D0D682B825}">
      <dgm:prSet/>
      <dgm:spPr/>
      <dgm:t>
        <a:bodyPr/>
        <a:lstStyle/>
        <a:p>
          <a:endParaRPr lang="en-US"/>
        </a:p>
      </dgm:t>
    </dgm:pt>
    <dgm:pt modelId="{865ACFC8-6038-48C5-97EC-DC7C194EF622}" type="sibTrans" cxnId="{5AE0DD8A-78E3-4A5A-86B2-D1D0D682B825}">
      <dgm:prSet/>
      <dgm:spPr/>
      <dgm:t>
        <a:bodyPr/>
        <a:lstStyle/>
        <a:p>
          <a:endParaRPr lang="en-US"/>
        </a:p>
      </dgm:t>
    </dgm:pt>
    <dgm:pt modelId="{687D16F3-F10C-4586-9F15-14D204327533}">
      <dgm:prSet/>
      <dgm:spPr/>
      <dgm:t>
        <a:bodyPr/>
        <a:lstStyle/>
        <a:p>
          <a:pPr>
            <a:lnSpc>
              <a:spcPct val="100000"/>
            </a:lnSpc>
          </a:pPr>
          <a:r>
            <a:rPr lang="en-US" dirty="0"/>
            <a:t>“</a:t>
          </a:r>
          <a:r>
            <a:rPr lang="en-US" b="1" dirty="0"/>
            <a:t>A” indicates the definition of the code has not changed from prior versions, only the format of the code has changed to the new 4-character format</a:t>
          </a:r>
        </a:p>
      </dgm:t>
    </dgm:pt>
    <dgm:pt modelId="{11618EC9-5593-4AB5-A19B-0A78F93F4954}" type="parTrans" cxnId="{76B89897-56C2-41CE-9619-CB05AF480476}">
      <dgm:prSet/>
      <dgm:spPr/>
      <dgm:t>
        <a:bodyPr/>
        <a:lstStyle/>
        <a:p>
          <a:endParaRPr lang="en-US"/>
        </a:p>
      </dgm:t>
    </dgm:pt>
    <dgm:pt modelId="{7F17C602-A0D8-4D81-83F2-D80281BCBE92}" type="sibTrans" cxnId="{76B89897-56C2-41CE-9619-CB05AF480476}">
      <dgm:prSet/>
      <dgm:spPr/>
      <dgm:t>
        <a:bodyPr/>
        <a:lstStyle/>
        <a:p>
          <a:endParaRPr lang="en-US"/>
        </a:p>
      </dgm:t>
    </dgm:pt>
    <dgm:pt modelId="{4146BBC7-2511-4E4E-BD0C-A90D870C93AA}">
      <dgm:prSet/>
      <dgm:spPr/>
      <dgm:t>
        <a:bodyPr/>
        <a:lstStyle/>
        <a:p>
          <a:pPr>
            <a:lnSpc>
              <a:spcPct val="100000"/>
            </a:lnSpc>
          </a:pPr>
          <a:r>
            <a:rPr lang="en-US" b="1" dirty="0">
              <a:solidFill>
                <a:srgbClr val="C00000"/>
              </a:solidFill>
            </a:rPr>
            <a:t>“B” indicates a major change to the surgery codes and definitions</a:t>
          </a:r>
        </a:p>
      </dgm:t>
    </dgm:pt>
    <dgm:pt modelId="{E907F45A-6D46-490D-B7B9-506364069B6A}" type="parTrans" cxnId="{AB7A8C8F-8BEF-4AC7-852D-0EB51B397844}">
      <dgm:prSet/>
      <dgm:spPr/>
      <dgm:t>
        <a:bodyPr/>
        <a:lstStyle/>
        <a:p>
          <a:endParaRPr lang="en-US"/>
        </a:p>
      </dgm:t>
    </dgm:pt>
    <dgm:pt modelId="{C3EE6B7B-FFF5-4E88-8245-18827634FDA2}" type="sibTrans" cxnId="{AB7A8C8F-8BEF-4AC7-852D-0EB51B397844}">
      <dgm:prSet/>
      <dgm:spPr/>
      <dgm:t>
        <a:bodyPr/>
        <a:lstStyle/>
        <a:p>
          <a:endParaRPr lang="en-US"/>
        </a:p>
      </dgm:t>
    </dgm:pt>
    <dgm:pt modelId="{A6B1C04B-2C2C-4431-A00D-AE0510EB9C8A}">
      <dgm:prSet/>
      <dgm:spPr/>
      <dgm:t>
        <a:bodyPr/>
        <a:lstStyle/>
        <a:p>
          <a:pPr>
            <a:lnSpc>
              <a:spcPct val="100000"/>
            </a:lnSpc>
            <a:defRPr b="1"/>
          </a:pPr>
          <a:r>
            <a:rPr lang="en-US"/>
            <a:t>Skin (C440-C449) surgery codes had a major update in 2023 to “B” codes</a:t>
          </a:r>
        </a:p>
        <a:p>
          <a:pPr>
            <a:defRPr b="1"/>
          </a:pPr>
          <a:endParaRPr lang="en-US"/>
        </a:p>
      </dgm:t>
    </dgm:pt>
    <dgm:pt modelId="{577E27D8-5C10-483D-8029-D5FFB0505F63}" type="parTrans" cxnId="{37635CE4-F911-4AF8-9C62-EBC29320FD0F}">
      <dgm:prSet/>
      <dgm:spPr/>
      <dgm:t>
        <a:bodyPr/>
        <a:lstStyle/>
        <a:p>
          <a:endParaRPr lang="en-US"/>
        </a:p>
      </dgm:t>
    </dgm:pt>
    <dgm:pt modelId="{919E28A1-F567-4683-B8B4-75FF7F985E41}" type="sibTrans" cxnId="{37635CE4-F911-4AF8-9C62-EBC29320FD0F}">
      <dgm:prSet/>
      <dgm:spPr/>
      <dgm:t>
        <a:bodyPr/>
        <a:lstStyle/>
        <a:p>
          <a:endParaRPr lang="en-US"/>
        </a:p>
      </dgm:t>
    </dgm:pt>
    <dgm:pt modelId="{9941BACD-55D0-40F9-BAB9-522583327A43}">
      <dgm:prSet/>
      <dgm:spPr/>
      <dgm:t>
        <a:bodyPr/>
        <a:lstStyle/>
        <a:p>
          <a:pPr>
            <a:lnSpc>
              <a:spcPct val="100000"/>
            </a:lnSpc>
            <a:defRPr b="1"/>
          </a:pPr>
          <a:r>
            <a:rPr lang="en-US"/>
            <a:t>Surgery codes will be updated over time and each year new “B” codes will be adopted</a:t>
          </a:r>
        </a:p>
      </dgm:t>
    </dgm:pt>
    <dgm:pt modelId="{1B1FE68F-A3D1-4765-83CC-595CBCB4EEDF}" type="parTrans" cxnId="{B20EFF38-0DF8-433E-ACB5-8CC62DF38F16}">
      <dgm:prSet/>
      <dgm:spPr/>
      <dgm:t>
        <a:bodyPr/>
        <a:lstStyle/>
        <a:p>
          <a:endParaRPr lang="en-US"/>
        </a:p>
      </dgm:t>
    </dgm:pt>
    <dgm:pt modelId="{5FBFD44E-30E1-48C3-A9F5-00225823D80F}" type="sibTrans" cxnId="{B20EFF38-0DF8-433E-ACB5-8CC62DF38F16}">
      <dgm:prSet/>
      <dgm:spPr/>
      <dgm:t>
        <a:bodyPr/>
        <a:lstStyle/>
        <a:p>
          <a:endParaRPr lang="en-US"/>
        </a:p>
      </dgm:t>
    </dgm:pt>
    <dgm:pt modelId="{4EEF3C74-6D15-494B-810E-B596C2784C29}" type="pres">
      <dgm:prSet presAssocID="{8C357DEE-8565-4AAF-AA73-9926C6172385}" presName="root" presStyleCnt="0">
        <dgm:presLayoutVars>
          <dgm:dir/>
          <dgm:resizeHandles val="exact"/>
        </dgm:presLayoutVars>
      </dgm:prSet>
      <dgm:spPr/>
    </dgm:pt>
    <dgm:pt modelId="{A91352BD-109A-4C9F-98AA-5196C8E5F549}" type="pres">
      <dgm:prSet presAssocID="{B4D325F4-3A55-4181-AE11-C2FB7AD2AB42}" presName="compNode" presStyleCnt="0"/>
      <dgm:spPr/>
    </dgm:pt>
    <dgm:pt modelId="{38F62D62-6983-4B9F-962A-F1125627C7D2}" type="pres">
      <dgm:prSet presAssocID="{B4D325F4-3A55-4181-AE11-C2FB7AD2AB4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065DBA7-6C55-41D3-AB13-E1AC47DA33D7}" type="pres">
      <dgm:prSet presAssocID="{B4D325F4-3A55-4181-AE11-C2FB7AD2AB42}" presName="iconSpace" presStyleCnt="0"/>
      <dgm:spPr/>
    </dgm:pt>
    <dgm:pt modelId="{9A86C3EC-AA4F-4FED-ACB0-5C1A43280190}" type="pres">
      <dgm:prSet presAssocID="{B4D325F4-3A55-4181-AE11-C2FB7AD2AB42}" presName="parTx" presStyleLbl="revTx" presStyleIdx="0" presStyleCnt="10">
        <dgm:presLayoutVars>
          <dgm:chMax val="0"/>
          <dgm:chPref val="0"/>
        </dgm:presLayoutVars>
      </dgm:prSet>
      <dgm:spPr/>
    </dgm:pt>
    <dgm:pt modelId="{F850D8A1-CFA0-4782-A77D-17FF5B599957}" type="pres">
      <dgm:prSet presAssocID="{B4D325F4-3A55-4181-AE11-C2FB7AD2AB42}" presName="txSpace" presStyleCnt="0"/>
      <dgm:spPr/>
    </dgm:pt>
    <dgm:pt modelId="{85CBB46B-41EA-430C-BFB7-E4B09C130076}" type="pres">
      <dgm:prSet presAssocID="{B4D325F4-3A55-4181-AE11-C2FB7AD2AB42}" presName="desTx" presStyleLbl="revTx" presStyleIdx="1" presStyleCnt="10">
        <dgm:presLayoutVars/>
      </dgm:prSet>
      <dgm:spPr/>
    </dgm:pt>
    <dgm:pt modelId="{12A424EE-B4C9-4BD9-882C-98A0BA77EC04}" type="pres">
      <dgm:prSet presAssocID="{1E12F280-FA84-4F21-81E5-FAFCF6CEED1E}" presName="sibTrans" presStyleCnt="0"/>
      <dgm:spPr/>
    </dgm:pt>
    <dgm:pt modelId="{DE28F324-BC18-4510-911D-A93094BF6660}" type="pres">
      <dgm:prSet presAssocID="{DB214C10-4F32-4E20-A2CF-245A1B37AEEA}" presName="compNode" presStyleCnt="0"/>
      <dgm:spPr/>
    </dgm:pt>
    <dgm:pt modelId="{99007555-CA14-4C27-A5AD-C58F1F27C60C}" type="pres">
      <dgm:prSet presAssocID="{DB214C10-4F32-4E20-A2CF-245A1B37AEE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code"/>
        </a:ext>
      </dgm:extLst>
    </dgm:pt>
    <dgm:pt modelId="{C2E5AEB5-D4A5-4688-94FE-612EEC605681}" type="pres">
      <dgm:prSet presAssocID="{DB214C10-4F32-4E20-A2CF-245A1B37AEEA}" presName="iconSpace" presStyleCnt="0"/>
      <dgm:spPr/>
    </dgm:pt>
    <dgm:pt modelId="{9F998EB4-3D5E-43B7-932B-C1055A820324}" type="pres">
      <dgm:prSet presAssocID="{DB214C10-4F32-4E20-A2CF-245A1B37AEEA}" presName="parTx" presStyleLbl="revTx" presStyleIdx="2" presStyleCnt="10">
        <dgm:presLayoutVars>
          <dgm:chMax val="0"/>
          <dgm:chPref val="0"/>
        </dgm:presLayoutVars>
      </dgm:prSet>
      <dgm:spPr/>
    </dgm:pt>
    <dgm:pt modelId="{52227193-B2DE-476D-91DC-14A333C8727C}" type="pres">
      <dgm:prSet presAssocID="{DB214C10-4F32-4E20-A2CF-245A1B37AEEA}" presName="txSpace" presStyleCnt="0"/>
      <dgm:spPr/>
    </dgm:pt>
    <dgm:pt modelId="{5220A2D1-8EEA-4757-877E-5664EC8B9F7B}" type="pres">
      <dgm:prSet presAssocID="{DB214C10-4F32-4E20-A2CF-245A1B37AEEA}" presName="desTx" presStyleLbl="revTx" presStyleIdx="3" presStyleCnt="10">
        <dgm:presLayoutVars/>
      </dgm:prSet>
      <dgm:spPr/>
    </dgm:pt>
    <dgm:pt modelId="{CACD28C9-096D-44EB-9F48-2E3793E8D7A7}" type="pres">
      <dgm:prSet presAssocID="{3C0B9478-1C89-47EB-B059-4B31C2E834C6}" presName="sibTrans" presStyleCnt="0"/>
      <dgm:spPr/>
    </dgm:pt>
    <dgm:pt modelId="{B9455F91-3FCD-4F57-8D5E-4293364F4AFE}" type="pres">
      <dgm:prSet presAssocID="{D12B38AB-1038-4BE8-AEB9-3177623C3BA2}" presName="compNode" presStyleCnt="0"/>
      <dgm:spPr/>
    </dgm:pt>
    <dgm:pt modelId="{9ED392B4-426E-4D62-AE4B-585012368B8E}" type="pres">
      <dgm:prSet presAssocID="{D12B38AB-1038-4BE8-AEB9-3177623C3BA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grammer"/>
        </a:ext>
      </dgm:extLst>
    </dgm:pt>
    <dgm:pt modelId="{7DD88FEF-1185-49EA-85E1-C2D6BFF4E62E}" type="pres">
      <dgm:prSet presAssocID="{D12B38AB-1038-4BE8-AEB9-3177623C3BA2}" presName="iconSpace" presStyleCnt="0"/>
      <dgm:spPr/>
    </dgm:pt>
    <dgm:pt modelId="{A75920D2-CD30-4B85-B4B8-3165A4F8BE36}" type="pres">
      <dgm:prSet presAssocID="{D12B38AB-1038-4BE8-AEB9-3177623C3BA2}" presName="parTx" presStyleLbl="revTx" presStyleIdx="4" presStyleCnt="10">
        <dgm:presLayoutVars>
          <dgm:chMax val="0"/>
          <dgm:chPref val="0"/>
        </dgm:presLayoutVars>
      </dgm:prSet>
      <dgm:spPr/>
    </dgm:pt>
    <dgm:pt modelId="{22658EAB-BE11-44EA-87EF-A7FFEFD5105E}" type="pres">
      <dgm:prSet presAssocID="{D12B38AB-1038-4BE8-AEB9-3177623C3BA2}" presName="txSpace" presStyleCnt="0"/>
      <dgm:spPr/>
    </dgm:pt>
    <dgm:pt modelId="{02ED297A-8718-46A6-9A0F-C889C4634713}" type="pres">
      <dgm:prSet presAssocID="{D12B38AB-1038-4BE8-AEB9-3177623C3BA2}" presName="desTx" presStyleLbl="revTx" presStyleIdx="5" presStyleCnt="10" custScaleX="127728" custLinFactNeighborX="-226" custLinFactNeighborY="-35793">
        <dgm:presLayoutVars/>
      </dgm:prSet>
      <dgm:spPr/>
    </dgm:pt>
    <dgm:pt modelId="{1955BE6A-D58A-47D2-84A6-8C4CD612A6BF}" type="pres">
      <dgm:prSet presAssocID="{865ACFC8-6038-48C5-97EC-DC7C194EF622}" presName="sibTrans" presStyleCnt="0"/>
      <dgm:spPr/>
    </dgm:pt>
    <dgm:pt modelId="{FBD8A19D-3F8C-46FF-ABC4-C22D32A1DA29}" type="pres">
      <dgm:prSet presAssocID="{A6B1C04B-2C2C-4431-A00D-AE0510EB9C8A}" presName="compNode" presStyleCnt="0"/>
      <dgm:spPr/>
    </dgm:pt>
    <dgm:pt modelId="{803BB85C-4703-4FFB-900D-EFBCB4D9D750}" type="pres">
      <dgm:prSet presAssocID="{A6B1C04B-2C2C-4431-A00D-AE0510EB9C8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8A8645DA-C673-45D9-9F82-C273F0E24974}" type="pres">
      <dgm:prSet presAssocID="{A6B1C04B-2C2C-4431-A00D-AE0510EB9C8A}" presName="iconSpace" presStyleCnt="0"/>
      <dgm:spPr/>
    </dgm:pt>
    <dgm:pt modelId="{E5B1BE27-7D1C-4DF9-8C78-D4F9312A3C4E}" type="pres">
      <dgm:prSet presAssocID="{A6B1C04B-2C2C-4431-A00D-AE0510EB9C8A}" presName="parTx" presStyleLbl="revTx" presStyleIdx="6" presStyleCnt="10">
        <dgm:presLayoutVars>
          <dgm:chMax val="0"/>
          <dgm:chPref val="0"/>
        </dgm:presLayoutVars>
      </dgm:prSet>
      <dgm:spPr/>
    </dgm:pt>
    <dgm:pt modelId="{60559010-4F43-4793-9B16-A21F79DE6774}" type="pres">
      <dgm:prSet presAssocID="{A6B1C04B-2C2C-4431-A00D-AE0510EB9C8A}" presName="txSpace" presStyleCnt="0"/>
      <dgm:spPr/>
    </dgm:pt>
    <dgm:pt modelId="{DBA95708-9A7C-4C24-94CD-75926EAB5CBA}" type="pres">
      <dgm:prSet presAssocID="{A6B1C04B-2C2C-4431-A00D-AE0510EB9C8A}" presName="desTx" presStyleLbl="revTx" presStyleIdx="7" presStyleCnt="10">
        <dgm:presLayoutVars/>
      </dgm:prSet>
      <dgm:spPr/>
    </dgm:pt>
    <dgm:pt modelId="{DC163D4F-6AE4-4A9A-8F63-1D1892EDFEA5}" type="pres">
      <dgm:prSet presAssocID="{919E28A1-F567-4683-B8B4-75FF7F985E41}" presName="sibTrans" presStyleCnt="0"/>
      <dgm:spPr/>
    </dgm:pt>
    <dgm:pt modelId="{6FAC6C3B-5544-4D71-9ADF-97D284A65266}" type="pres">
      <dgm:prSet presAssocID="{9941BACD-55D0-40F9-BAB9-522583327A43}" presName="compNode" presStyleCnt="0"/>
      <dgm:spPr/>
    </dgm:pt>
    <dgm:pt modelId="{B40C7921-E6A6-482E-B6B7-8FB4A1C4F632}" type="pres">
      <dgm:prSet presAssocID="{9941BACD-55D0-40F9-BAB9-522583327A4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spital"/>
        </a:ext>
      </dgm:extLst>
    </dgm:pt>
    <dgm:pt modelId="{2105FB72-C7E8-4891-824B-E6B3260F3183}" type="pres">
      <dgm:prSet presAssocID="{9941BACD-55D0-40F9-BAB9-522583327A43}" presName="iconSpace" presStyleCnt="0"/>
      <dgm:spPr/>
    </dgm:pt>
    <dgm:pt modelId="{E549BDFA-99F3-46AD-AD18-80C8A953512E}" type="pres">
      <dgm:prSet presAssocID="{9941BACD-55D0-40F9-BAB9-522583327A43}" presName="parTx" presStyleLbl="revTx" presStyleIdx="8" presStyleCnt="10">
        <dgm:presLayoutVars>
          <dgm:chMax val="0"/>
          <dgm:chPref val="0"/>
        </dgm:presLayoutVars>
      </dgm:prSet>
      <dgm:spPr/>
    </dgm:pt>
    <dgm:pt modelId="{42635446-507A-4A0F-99E1-CCAACB40011D}" type="pres">
      <dgm:prSet presAssocID="{9941BACD-55D0-40F9-BAB9-522583327A43}" presName="txSpace" presStyleCnt="0"/>
      <dgm:spPr/>
    </dgm:pt>
    <dgm:pt modelId="{AC069A12-EE50-4EE4-A344-9179E7A57C6C}" type="pres">
      <dgm:prSet presAssocID="{9941BACD-55D0-40F9-BAB9-522583327A43}" presName="desTx" presStyleLbl="revTx" presStyleIdx="9" presStyleCnt="10">
        <dgm:presLayoutVars/>
      </dgm:prSet>
      <dgm:spPr/>
    </dgm:pt>
  </dgm:ptLst>
  <dgm:cxnLst>
    <dgm:cxn modelId="{BB27600F-4A10-4D09-BADE-38A3625C1CEC}" srcId="{8C357DEE-8565-4AAF-AA73-9926C6172385}" destId="{B4D325F4-3A55-4181-AE11-C2FB7AD2AB42}" srcOrd="0" destOrd="0" parTransId="{FCCDA67A-77D1-4722-893B-E835DF700C87}" sibTransId="{1E12F280-FA84-4F21-81E5-FAFCF6CEED1E}"/>
    <dgm:cxn modelId="{9BB8C118-B35C-4EF2-96E1-8CFF1D0E88B3}" type="presOf" srcId="{D12B38AB-1038-4BE8-AEB9-3177623C3BA2}" destId="{A75920D2-CD30-4B85-B4B8-3165A4F8BE36}" srcOrd="0" destOrd="0" presId="urn:microsoft.com/office/officeart/2018/2/layout/IconLabelDescriptionList"/>
    <dgm:cxn modelId="{B20EFF38-0DF8-433E-ACB5-8CC62DF38F16}" srcId="{8C357DEE-8565-4AAF-AA73-9926C6172385}" destId="{9941BACD-55D0-40F9-BAB9-522583327A43}" srcOrd="4" destOrd="0" parTransId="{1B1FE68F-A3D1-4765-83CC-595CBCB4EEDF}" sibTransId="{5FBFD44E-30E1-48C3-A9F5-00225823D80F}"/>
    <dgm:cxn modelId="{E7DDBC4F-66D1-4AD8-85D6-1774F71DF4FD}" type="presOf" srcId="{9941BACD-55D0-40F9-BAB9-522583327A43}" destId="{E549BDFA-99F3-46AD-AD18-80C8A953512E}" srcOrd="0" destOrd="0" presId="urn:microsoft.com/office/officeart/2018/2/layout/IconLabelDescriptionList"/>
    <dgm:cxn modelId="{FCBCEA87-9FE7-4BB4-959C-28C155854306}" srcId="{8C357DEE-8565-4AAF-AA73-9926C6172385}" destId="{DB214C10-4F32-4E20-A2CF-245A1B37AEEA}" srcOrd="1" destOrd="0" parTransId="{9A056BEB-2BB9-44FF-92A1-688818B83FA4}" sibTransId="{3C0B9478-1C89-47EB-B059-4B31C2E834C6}"/>
    <dgm:cxn modelId="{5AE0DD8A-78E3-4A5A-86B2-D1D0D682B825}" srcId="{8C357DEE-8565-4AAF-AA73-9926C6172385}" destId="{D12B38AB-1038-4BE8-AEB9-3177623C3BA2}" srcOrd="2" destOrd="0" parTransId="{8FAD794F-00D5-4093-A6CE-AC299962C15F}" sibTransId="{865ACFC8-6038-48C5-97EC-DC7C194EF622}"/>
    <dgm:cxn modelId="{AB7A8C8F-8BEF-4AC7-852D-0EB51B397844}" srcId="{D12B38AB-1038-4BE8-AEB9-3177623C3BA2}" destId="{4146BBC7-2511-4E4E-BD0C-A90D870C93AA}" srcOrd="1" destOrd="0" parTransId="{E907F45A-6D46-490D-B7B9-506364069B6A}" sibTransId="{C3EE6B7B-FFF5-4E88-8245-18827634FDA2}"/>
    <dgm:cxn modelId="{92CC4293-0494-4DF9-BAA0-AA2D085AA5CF}" type="presOf" srcId="{687D16F3-F10C-4586-9F15-14D204327533}" destId="{02ED297A-8718-46A6-9A0F-C889C4634713}" srcOrd="0" destOrd="0" presId="urn:microsoft.com/office/officeart/2018/2/layout/IconLabelDescriptionList"/>
    <dgm:cxn modelId="{76B89897-56C2-41CE-9619-CB05AF480476}" srcId="{D12B38AB-1038-4BE8-AEB9-3177623C3BA2}" destId="{687D16F3-F10C-4586-9F15-14D204327533}" srcOrd="0" destOrd="0" parTransId="{11618EC9-5593-4AB5-A19B-0A78F93F4954}" sibTransId="{7F17C602-A0D8-4D81-83F2-D80281BCBE92}"/>
    <dgm:cxn modelId="{B149F9A1-EAD0-4A1D-B833-8E1AB182143D}" type="presOf" srcId="{A6B1C04B-2C2C-4431-A00D-AE0510EB9C8A}" destId="{E5B1BE27-7D1C-4DF9-8C78-D4F9312A3C4E}" srcOrd="0" destOrd="0" presId="urn:microsoft.com/office/officeart/2018/2/layout/IconLabelDescriptionList"/>
    <dgm:cxn modelId="{D94F09A4-2289-4793-98D2-F66204C6DEAC}" type="presOf" srcId="{DB214C10-4F32-4E20-A2CF-245A1B37AEEA}" destId="{9F998EB4-3D5E-43B7-932B-C1055A820324}" srcOrd="0" destOrd="0" presId="urn:microsoft.com/office/officeart/2018/2/layout/IconLabelDescriptionList"/>
    <dgm:cxn modelId="{D96F01C2-92F2-43E1-AC39-5035BFB6E387}" type="presOf" srcId="{8C357DEE-8565-4AAF-AA73-9926C6172385}" destId="{4EEF3C74-6D15-494B-810E-B596C2784C29}" srcOrd="0" destOrd="0" presId="urn:microsoft.com/office/officeart/2018/2/layout/IconLabelDescriptionList"/>
    <dgm:cxn modelId="{B596DDDA-4F08-43B8-867C-0216FA187FEE}" type="presOf" srcId="{4146BBC7-2511-4E4E-BD0C-A90D870C93AA}" destId="{02ED297A-8718-46A6-9A0F-C889C4634713}" srcOrd="0" destOrd="1" presId="urn:microsoft.com/office/officeart/2018/2/layout/IconLabelDescriptionList"/>
    <dgm:cxn modelId="{900EC8DC-92B7-4600-8B89-6935C1DB2F65}" type="presOf" srcId="{B4D325F4-3A55-4181-AE11-C2FB7AD2AB42}" destId="{9A86C3EC-AA4F-4FED-ACB0-5C1A43280190}" srcOrd="0" destOrd="0" presId="urn:microsoft.com/office/officeart/2018/2/layout/IconLabelDescriptionList"/>
    <dgm:cxn modelId="{37635CE4-F911-4AF8-9C62-EBC29320FD0F}" srcId="{8C357DEE-8565-4AAF-AA73-9926C6172385}" destId="{A6B1C04B-2C2C-4431-A00D-AE0510EB9C8A}" srcOrd="3" destOrd="0" parTransId="{577E27D8-5C10-483D-8029-D5FFB0505F63}" sibTransId="{919E28A1-F567-4683-B8B4-75FF7F985E41}"/>
    <dgm:cxn modelId="{C3AEDEA3-D890-4338-9B4D-6B744D54653B}" type="presParOf" srcId="{4EEF3C74-6D15-494B-810E-B596C2784C29}" destId="{A91352BD-109A-4C9F-98AA-5196C8E5F549}" srcOrd="0" destOrd="0" presId="urn:microsoft.com/office/officeart/2018/2/layout/IconLabelDescriptionList"/>
    <dgm:cxn modelId="{06E08AF2-5A8C-42A7-8349-9A508BC4385E}" type="presParOf" srcId="{A91352BD-109A-4C9F-98AA-5196C8E5F549}" destId="{38F62D62-6983-4B9F-962A-F1125627C7D2}" srcOrd="0" destOrd="0" presId="urn:microsoft.com/office/officeart/2018/2/layout/IconLabelDescriptionList"/>
    <dgm:cxn modelId="{580E8C0C-62AE-4494-83CB-CAFFF28CE1A8}" type="presParOf" srcId="{A91352BD-109A-4C9F-98AA-5196C8E5F549}" destId="{6065DBA7-6C55-41D3-AB13-E1AC47DA33D7}" srcOrd="1" destOrd="0" presId="urn:microsoft.com/office/officeart/2018/2/layout/IconLabelDescriptionList"/>
    <dgm:cxn modelId="{A9E4E8D0-F8EC-4662-BB3A-D2EA7786A0E8}" type="presParOf" srcId="{A91352BD-109A-4C9F-98AA-5196C8E5F549}" destId="{9A86C3EC-AA4F-4FED-ACB0-5C1A43280190}" srcOrd="2" destOrd="0" presId="urn:microsoft.com/office/officeart/2018/2/layout/IconLabelDescriptionList"/>
    <dgm:cxn modelId="{BECBD1FA-4221-4BBE-A4C6-71F475B462FD}" type="presParOf" srcId="{A91352BD-109A-4C9F-98AA-5196C8E5F549}" destId="{F850D8A1-CFA0-4782-A77D-17FF5B599957}" srcOrd="3" destOrd="0" presId="urn:microsoft.com/office/officeart/2018/2/layout/IconLabelDescriptionList"/>
    <dgm:cxn modelId="{D09D27F4-802B-449B-AA03-1BC565CEDF6E}" type="presParOf" srcId="{A91352BD-109A-4C9F-98AA-5196C8E5F549}" destId="{85CBB46B-41EA-430C-BFB7-E4B09C130076}" srcOrd="4" destOrd="0" presId="urn:microsoft.com/office/officeart/2018/2/layout/IconLabelDescriptionList"/>
    <dgm:cxn modelId="{1A451E27-7C43-42EF-87F4-692603074B53}" type="presParOf" srcId="{4EEF3C74-6D15-494B-810E-B596C2784C29}" destId="{12A424EE-B4C9-4BD9-882C-98A0BA77EC04}" srcOrd="1" destOrd="0" presId="urn:microsoft.com/office/officeart/2018/2/layout/IconLabelDescriptionList"/>
    <dgm:cxn modelId="{23B6B8FF-2BCC-4EFF-AF31-5E51DC37D670}" type="presParOf" srcId="{4EEF3C74-6D15-494B-810E-B596C2784C29}" destId="{DE28F324-BC18-4510-911D-A93094BF6660}" srcOrd="2" destOrd="0" presId="urn:microsoft.com/office/officeart/2018/2/layout/IconLabelDescriptionList"/>
    <dgm:cxn modelId="{103A06F2-E7B8-44D9-AA45-3D8D0A09E055}" type="presParOf" srcId="{DE28F324-BC18-4510-911D-A93094BF6660}" destId="{99007555-CA14-4C27-A5AD-C58F1F27C60C}" srcOrd="0" destOrd="0" presId="urn:microsoft.com/office/officeart/2018/2/layout/IconLabelDescriptionList"/>
    <dgm:cxn modelId="{7454DF39-D582-4EDA-A66E-4516FC026DF7}" type="presParOf" srcId="{DE28F324-BC18-4510-911D-A93094BF6660}" destId="{C2E5AEB5-D4A5-4688-94FE-612EEC605681}" srcOrd="1" destOrd="0" presId="urn:microsoft.com/office/officeart/2018/2/layout/IconLabelDescriptionList"/>
    <dgm:cxn modelId="{A30163B1-378F-4943-9A86-237319677FB3}" type="presParOf" srcId="{DE28F324-BC18-4510-911D-A93094BF6660}" destId="{9F998EB4-3D5E-43B7-932B-C1055A820324}" srcOrd="2" destOrd="0" presId="urn:microsoft.com/office/officeart/2018/2/layout/IconLabelDescriptionList"/>
    <dgm:cxn modelId="{BC87EEA6-3087-4E15-9F5C-4C20152BD1A2}" type="presParOf" srcId="{DE28F324-BC18-4510-911D-A93094BF6660}" destId="{52227193-B2DE-476D-91DC-14A333C8727C}" srcOrd="3" destOrd="0" presId="urn:microsoft.com/office/officeart/2018/2/layout/IconLabelDescriptionList"/>
    <dgm:cxn modelId="{F8833801-D9E7-4679-915A-331B1C08CAC0}" type="presParOf" srcId="{DE28F324-BC18-4510-911D-A93094BF6660}" destId="{5220A2D1-8EEA-4757-877E-5664EC8B9F7B}" srcOrd="4" destOrd="0" presId="urn:microsoft.com/office/officeart/2018/2/layout/IconLabelDescriptionList"/>
    <dgm:cxn modelId="{DF19DB40-9E31-4678-A5E9-2637840F6DDA}" type="presParOf" srcId="{4EEF3C74-6D15-494B-810E-B596C2784C29}" destId="{CACD28C9-096D-44EB-9F48-2E3793E8D7A7}" srcOrd="3" destOrd="0" presId="urn:microsoft.com/office/officeart/2018/2/layout/IconLabelDescriptionList"/>
    <dgm:cxn modelId="{45A715E2-8A11-473C-8E79-4C2A78FBA37B}" type="presParOf" srcId="{4EEF3C74-6D15-494B-810E-B596C2784C29}" destId="{B9455F91-3FCD-4F57-8D5E-4293364F4AFE}" srcOrd="4" destOrd="0" presId="urn:microsoft.com/office/officeart/2018/2/layout/IconLabelDescriptionList"/>
    <dgm:cxn modelId="{67FF9089-837A-482C-ACC0-C3C2B6F69BD2}" type="presParOf" srcId="{B9455F91-3FCD-4F57-8D5E-4293364F4AFE}" destId="{9ED392B4-426E-4D62-AE4B-585012368B8E}" srcOrd="0" destOrd="0" presId="urn:microsoft.com/office/officeart/2018/2/layout/IconLabelDescriptionList"/>
    <dgm:cxn modelId="{C93395C6-8480-40F1-AAD1-8360E26F73A2}" type="presParOf" srcId="{B9455F91-3FCD-4F57-8D5E-4293364F4AFE}" destId="{7DD88FEF-1185-49EA-85E1-C2D6BFF4E62E}" srcOrd="1" destOrd="0" presId="urn:microsoft.com/office/officeart/2018/2/layout/IconLabelDescriptionList"/>
    <dgm:cxn modelId="{227856D4-9560-4F61-A0D3-D4D253627130}" type="presParOf" srcId="{B9455F91-3FCD-4F57-8D5E-4293364F4AFE}" destId="{A75920D2-CD30-4B85-B4B8-3165A4F8BE36}" srcOrd="2" destOrd="0" presId="urn:microsoft.com/office/officeart/2018/2/layout/IconLabelDescriptionList"/>
    <dgm:cxn modelId="{45485E3F-ADFB-43B5-BEE3-737FA513AD39}" type="presParOf" srcId="{B9455F91-3FCD-4F57-8D5E-4293364F4AFE}" destId="{22658EAB-BE11-44EA-87EF-A7FFEFD5105E}" srcOrd="3" destOrd="0" presId="urn:microsoft.com/office/officeart/2018/2/layout/IconLabelDescriptionList"/>
    <dgm:cxn modelId="{339A156F-A517-41BA-B9DA-A37D3E84F2C3}" type="presParOf" srcId="{B9455F91-3FCD-4F57-8D5E-4293364F4AFE}" destId="{02ED297A-8718-46A6-9A0F-C889C4634713}" srcOrd="4" destOrd="0" presId="urn:microsoft.com/office/officeart/2018/2/layout/IconLabelDescriptionList"/>
    <dgm:cxn modelId="{D5B7BE82-3B2E-4FDE-80CA-0BDA7A94CB24}" type="presParOf" srcId="{4EEF3C74-6D15-494B-810E-B596C2784C29}" destId="{1955BE6A-D58A-47D2-84A6-8C4CD612A6BF}" srcOrd="5" destOrd="0" presId="urn:microsoft.com/office/officeart/2018/2/layout/IconLabelDescriptionList"/>
    <dgm:cxn modelId="{8696A6A7-058E-41C1-87D8-84A16D452115}" type="presParOf" srcId="{4EEF3C74-6D15-494B-810E-B596C2784C29}" destId="{FBD8A19D-3F8C-46FF-ABC4-C22D32A1DA29}" srcOrd="6" destOrd="0" presId="urn:microsoft.com/office/officeart/2018/2/layout/IconLabelDescriptionList"/>
    <dgm:cxn modelId="{60A12CB1-E841-4DA6-84DB-6BA1DB7BB218}" type="presParOf" srcId="{FBD8A19D-3F8C-46FF-ABC4-C22D32A1DA29}" destId="{803BB85C-4703-4FFB-900D-EFBCB4D9D750}" srcOrd="0" destOrd="0" presId="urn:microsoft.com/office/officeart/2018/2/layout/IconLabelDescriptionList"/>
    <dgm:cxn modelId="{73533494-18F6-4620-A48A-FECD573DA897}" type="presParOf" srcId="{FBD8A19D-3F8C-46FF-ABC4-C22D32A1DA29}" destId="{8A8645DA-C673-45D9-9F82-C273F0E24974}" srcOrd="1" destOrd="0" presId="urn:microsoft.com/office/officeart/2018/2/layout/IconLabelDescriptionList"/>
    <dgm:cxn modelId="{B4D85075-5B97-41F0-AFDA-A722A17059EA}" type="presParOf" srcId="{FBD8A19D-3F8C-46FF-ABC4-C22D32A1DA29}" destId="{E5B1BE27-7D1C-4DF9-8C78-D4F9312A3C4E}" srcOrd="2" destOrd="0" presId="urn:microsoft.com/office/officeart/2018/2/layout/IconLabelDescriptionList"/>
    <dgm:cxn modelId="{5F5E01DF-0327-4FD5-9763-FD0EBE46CA69}" type="presParOf" srcId="{FBD8A19D-3F8C-46FF-ABC4-C22D32A1DA29}" destId="{60559010-4F43-4793-9B16-A21F79DE6774}" srcOrd="3" destOrd="0" presId="urn:microsoft.com/office/officeart/2018/2/layout/IconLabelDescriptionList"/>
    <dgm:cxn modelId="{15737730-EE45-4829-B700-E619549DCB57}" type="presParOf" srcId="{FBD8A19D-3F8C-46FF-ABC4-C22D32A1DA29}" destId="{DBA95708-9A7C-4C24-94CD-75926EAB5CBA}" srcOrd="4" destOrd="0" presId="urn:microsoft.com/office/officeart/2018/2/layout/IconLabelDescriptionList"/>
    <dgm:cxn modelId="{37EFA2E9-95BE-47CA-B75C-F47A59162578}" type="presParOf" srcId="{4EEF3C74-6D15-494B-810E-B596C2784C29}" destId="{DC163D4F-6AE4-4A9A-8F63-1D1892EDFEA5}" srcOrd="7" destOrd="0" presId="urn:microsoft.com/office/officeart/2018/2/layout/IconLabelDescriptionList"/>
    <dgm:cxn modelId="{3F522FC9-CA2D-4805-A3C8-BC816BE5144D}" type="presParOf" srcId="{4EEF3C74-6D15-494B-810E-B596C2784C29}" destId="{6FAC6C3B-5544-4D71-9ADF-97D284A65266}" srcOrd="8" destOrd="0" presId="urn:microsoft.com/office/officeart/2018/2/layout/IconLabelDescriptionList"/>
    <dgm:cxn modelId="{759BA709-506A-459E-A504-7DE6BF3F575E}" type="presParOf" srcId="{6FAC6C3B-5544-4D71-9ADF-97D284A65266}" destId="{B40C7921-E6A6-482E-B6B7-8FB4A1C4F632}" srcOrd="0" destOrd="0" presId="urn:microsoft.com/office/officeart/2018/2/layout/IconLabelDescriptionList"/>
    <dgm:cxn modelId="{0E5A2F31-0D64-4147-A7CF-FB627E148A5E}" type="presParOf" srcId="{6FAC6C3B-5544-4D71-9ADF-97D284A65266}" destId="{2105FB72-C7E8-4891-824B-E6B3260F3183}" srcOrd="1" destOrd="0" presId="urn:microsoft.com/office/officeart/2018/2/layout/IconLabelDescriptionList"/>
    <dgm:cxn modelId="{89DEE888-DAC7-49F4-B62C-7AA599063017}" type="presParOf" srcId="{6FAC6C3B-5544-4D71-9ADF-97D284A65266}" destId="{E549BDFA-99F3-46AD-AD18-80C8A953512E}" srcOrd="2" destOrd="0" presId="urn:microsoft.com/office/officeart/2018/2/layout/IconLabelDescriptionList"/>
    <dgm:cxn modelId="{CAFDAABA-8386-49C0-A172-89F9184C7B4E}" type="presParOf" srcId="{6FAC6C3B-5544-4D71-9ADF-97D284A65266}" destId="{42635446-507A-4A0F-99E1-CCAACB40011D}" srcOrd="3" destOrd="0" presId="urn:microsoft.com/office/officeart/2018/2/layout/IconLabelDescriptionList"/>
    <dgm:cxn modelId="{A564187E-163E-4186-A3EE-E82C6F8EFDF4}" type="presParOf" srcId="{6FAC6C3B-5544-4D71-9ADF-97D284A65266}" destId="{AC069A12-EE50-4EE4-A344-9179E7A57C6C}"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29FC2-873A-4114-9DE0-96AD23529682}">
      <dsp:nvSpPr>
        <dsp:cNvPr id="0" name=""/>
        <dsp:cNvSpPr/>
      </dsp:nvSpPr>
      <dsp:spPr>
        <a:xfrm>
          <a:off x="173159" y="1972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F9F8CF2-9AB1-433D-B142-F421D10B4321}">
      <dsp:nvSpPr>
        <dsp:cNvPr id="0" name=""/>
        <dsp:cNvSpPr/>
      </dsp:nvSpPr>
      <dsp:spPr>
        <a:xfrm>
          <a:off x="173159" y="170596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a:t>Scope of Regional Lymph Node Surgery MUST be supported by text</a:t>
          </a:r>
        </a:p>
      </dsp:txBody>
      <dsp:txXfrm>
        <a:off x="173159" y="1705960"/>
        <a:ext cx="4320000" cy="648000"/>
      </dsp:txXfrm>
    </dsp:sp>
    <dsp:sp modelId="{227945B9-A014-4F03-AAC2-21E3A70EE72D}">
      <dsp:nvSpPr>
        <dsp:cNvPr id="0" name=""/>
        <dsp:cNvSpPr/>
      </dsp:nvSpPr>
      <dsp:spPr>
        <a:xfrm>
          <a:off x="173159" y="2435001"/>
          <a:ext cx="4320000" cy="1636775"/>
        </a:xfrm>
        <a:prstGeom prst="rect">
          <a:avLst/>
        </a:prstGeom>
        <a:noFill/>
        <a:ln>
          <a:noFill/>
        </a:ln>
        <a:effectLst/>
      </dsp:spPr>
      <dsp:style>
        <a:lnRef idx="0">
          <a:scrgbClr r="0" g="0" b="0"/>
        </a:lnRef>
        <a:fillRef idx="0">
          <a:scrgbClr r="0" g="0" b="0"/>
        </a:fillRef>
        <a:effectRef idx="0">
          <a:scrgbClr r="0" g="0" b="0"/>
        </a:effectRef>
        <a:fontRef idx="minor"/>
      </dsp:style>
    </dsp:sp>
    <dsp:sp modelId="{478650C1-7BD1-4D03-A7D8-E74F1DA978B4}">
      <dsp:nvSpPr>
        <dsp:cNvPr id="0" name=""/>
        <dsp:cNvSpPr/>
      </dsp:nvSpPr>
      <dsp:spPr>
        <a:xfrm>
          <a:off x="5249159" y="19722"/>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67F231-7DAE-472D-B492-56CF23F64F2A}">
      <dsp:nvSpPr>
        <dsp:cNvPr id="0" name=""/>
        <dsp:cNvSpPr/>
      </dsp:nvSpPr>
      <dsp:spPr>
        <a:xfrm>
          <a:off x="5249159" y="170596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a:t>Provide enough information to support your code</a:t>
          </a:r>
        </a:p>
      </dsp:txBody>
      <dsp:txXfrm>
        <a:off x="5249159" y="1705960"/>
        <a:ext cx="4320000" cy="648000"/>
      </dsp:txXfrm>
    </dsp:sp>
    <dsp:sp modelId="{1966093E-3EA9-42AF-B591-144F4AF7612A}">
      <dsp:nvSpPr>
        <dsp:cNvPr id="0" name=""/>
        <dsp:cNvSpPr/>
      </dsp:nvSpPr>
      <dsp:spPr>
        <a:xfrm>
          <a:off x="5249159" y="2435001"/>
          <a:ext cx="4320000" cy="1636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Statement of LN biopsy or SLN bx and/or Lymph Node Dissection must be documented in text for codes 1-7.</a:t>
          </a:r>
        </a:p>
        <a:p>
          <a:pPr marL="0" lvl="0" indent="0" algn="l" defTabSz="800100">
            <a:lnSpc>
              <a:spcPct val="90000"/>
            </a:lnSpc>
            <a:spcBef>
              <a:spcPct val="0"/>
            </a:spcBef>
            <a:spcAft>
              <a:spcPct val="35000"/>
            </a:spcAft>
            <a:buFont typeface="Arial" panose="020B0604020202020204" pitchFamily="34" charset="0"/>
            <a:buNone/>
          </a:pPr>
          <a:r>
            <a:rPr lang="en-US" sz="1800" kern="1200" dirty="0"/>
            <a:t>Do not assume results from the path report alone is enough information to support the code.</a:t>
          </a:r>
        </a:p>
      </dsp:txBody>
      <dsp:txXfrm>
        <a:off x="5249159" y="2435001"/>
        <a:ext cx="4320000" cy="1636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62D62-6983-4B9F-962A-F1125627C7D2}">
      <dsp:nvSpPr>
        <dsp:cNvPr id="0" name=""/>
        <dsp:cNvSpPr/>
      </dsp:nvSpPr>
      <dsp:spPr>
        <a:xfrm>
          <a:off x="12005" y="274"/>
          <a:ext cx="562208" cy="5622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86C3EC-AA4F-4FED-ACB0-5C1A43280190}">
      <dsp:nvSpPr>
        <dsp:cNvPr id="0" name=""/>
        <dsp:cNvSpPr/>
      </dsp:nvSpPr>
      <dsp:spPr>
        <a:xfrm>
          <a:off x="12005" y="695201"/>
          <a:ext cx="1606311" cy="1553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Starting with Cases Diagnosed 2023+</a:t>
          </a:r>
        </a:p>
      </dsp:txBody>
      <dsp:txXfrm>
        <a:off x="12005" y="695201"/>
        <a:ext cx="1606311" cy="1553159"/>
      </dsp:txXfrm>
    </dsp:sp>
    <dsp:sp modelId="{85CBB46B-41EA-430C-BFB7-E4B09C130076}">
      <dsp:nvSpPr>
        <dsp:cNvPr id="0" name=""/>
        <dsp:cNvSpPr/>
      </dsp:nvSpPr>
      <dsp:spPr>
        <a:xfrm>
          <a:off x="12005" y="2310089"/>
          <a:ext cx="1606311" cy="776096"/>
        </a:xfrm>
        <a:prstGeom prst="rect">
          <a:avLst/>
        </a:prstGeom>
        <a:noFill/>
        <a:ln>
          <a:noFill/>
        </a:ln>
        <a:effectLst/>
      </dsp:spPr>
      <dsp:style>
        <a:lnRef idx="0">
          <a:scrgbClr r="0" g="0" b="0"/>
        </a:lnRef>
        <a:fillRef idx="0">
          <a:scrgbClr r="0" g="0" b="0"/>
        </a:fillRef>
        <a:effectRef idx="0">
          <a:scrgbClr r="0" g="0" b="0"/>
        </a:effectRef>
        <a:fontRef idx="minor"/>
      </dsp:style>
    </dsp:sp>
    <dsp:sp modelId="{99007555-CA14-4C27-A5AD-C58F1F27C60C}">
      <dsp:nvSpPr>
        <dsp:cNvPr id="0" name=""/>
        <dsp:cNvSpPr/>
      </dsp:nvSpPr>
      <dsp:spPr>
        <a:xfrm>
          <a:off x="1899421" y="274"/>
          <a:ext cx="562208" cy="5622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F998EB4-3D5E-43B7-932B-C1055A820324}">
      <dsp:nvSpPr>
        <dsp:cNvPr id="0" name=""/>
        <dsp:cNvSpPr/>
      </dsp:nvSpPr>
      <dsp:spPr>
        <a:xfrm>
          <a:off x="1899421" y="695201"/>
          <a:ext cx="1606311" cy="1553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Surgery Code Data Items were changed to 4-character alphanumeric codes from 2-digit numerical code</a:t>
          </a:r>
        </a:p>
      </dsp:txBody>
      <dsp:txXfrm>
        <a:off x="1899421" y="695201"/>
        <a:ext cx="1606311" cy="1553159"/>
      </dsp:txXfrm>
    </dsp:sp>
    <dsp:sp modelId="{5220A2D1-8EEA-4757-877E-5664EC8B9F7B}">
      <dsp:nvSpPr>
        <dsp:cNvPr id="0" name=""/>
        <dsp:cNvSpPr/>
      </dsp:nvSpPr>
      <dsp:spPr>
        <a:xfrm>
          <a:off x="1899421" y="2310089"/>
          <a:ext cx="1606311" cy="776096"/>
        </a:xfrm>
        <a:prstGeom prst="rect">
          <a:avLst/>
        </a:prstGeom>
        <a:noFill/>
        <a:ln>
          <a:noFill/>
        </a:ln>
        <a:effectLst/>
      </dsp:spPr>
      <dsp:style>
        <a:lnRef idx="0">
          <a:scrgbClr r="0" g="0" b="0"/>
        </a:lnRef>
        <a:fillRef idx="0">
          <a:scrgbClr r="0" g="0" b="0"/>
        </a:fillRef>
        <a:effectRef idx="0">
          <a:scrgbClr r="0" g="0" b="0"/>
        </a:effectRef>
        <a:fontRef idx="minor"/>
      </dsp:style>
    </dsp:sp>
    <dsp:sp modelId="{9ED392B4-426E-4D62-AE4B-585012368B8E}">
      <dsp:nvSpPr>
        <dsp:cNvPr id="0" name=""/>
        <dsp:cNvSpPr/>
      </dsp:nvSpPr>
      <dsp:spPr>
        <a:xfrm>
          <a:off x="4009535" y="274"/>
          <a:ext cx="562208" cy="5622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5920D2-CD30-4B85-B4B8-3165A4F8BE36}">
      <dsp:nvSpPr>
        <dsp:cNvPr id="0" name=""/>
        <dsp:cNvSpPr/>
      </dsp:nvSpPr>
      <dsp:spPr>
        <a:xfrm>
          <a:off x="4009535" y="695201"/>
          <a:ext cx="1606311" cy="1553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All codes now begin with “A” or “B”</a:t>
          </a:r>
          <a:endParaRPr lang="en-US" sz="1400" kern="1200" dirty="0"/>
        </a:p>
      </dsp:txBody>
      <dsp:txXfrm>
        <a:off x="4009535" y="695201"/>
        <a:ext cx="1606311" cy="1553159"/>
      </dsp:txXfrm>
    </dsp:sp>
    <dsp:sp modelId="{02ED297A-8718-46A6-9A0F-C889C4634713}">
      <dsp:nvSpPr>
        <dsp:cNvPr id="0" name=""/>
        <dsp:cNvSpPr/>
      </dsp:nvSpPr>
      <dsp:spPr>
        <a:xfrm>
          <a:off x="3783206" y="2032301"/>
          <a:ext cx="2051709" cy="77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a:t>
          </a:r>
          <a:r>
            <a:rPr lang="en-US" sz="1100" b="1" kern="1200" dirty="0"/>
            <a:t>A” indicates the definition of the code has not changed from prior versions, only the format of the code has changed to the new 4-character format</a:t>
          </a:r>
        </a:p>
        <a:p>
          <a:pPr marL="0" lvl="0" indent="0" algn="l" defTabSz="488950">
            <a:lnSpc>
              <a:spcPct val="100000"/>
            </a:lnSpc>
            <a:spcBef>
              <a:spcPct val="0"/>
            </a:spcBef>
            <a:spcAft>
              <a:spcPct val="35000"/>
            </a:spcAft>
            <a:buNone/>
          </a:pPr>
          <a:r>
            <a:rPr lang="en-US" sz="1100" b="1" kern="1200" dirty="0">
              <a:solidFill>
                <a:srgbClr val="C00000"/>
              </a:solidFill>
            </a:rPr>
            <a:t>“B” indicates a major change to the surgery codes and definitions</a:t>
          </a:r>
        </a:p>
      </dsp:txBody>
      <dsp:txXfrm>
        <a:off x="3783206" y="2032301"/>
        <a:ext cx="2051709" cy="776096"/>
      </dsp:txXfrm>
    </dsp:sp>
    <dsp:sp modelId="{803BB85C-4703-4FFB-900D-EFBCB4D9D750}">
      <dsp:nvSpPr>
        <dsp:cNvPr id="0" name=""/>
        <dsp:cNvSpPr/>
      </dsp:nvSpPr>
      <dsp:spPr>
        <a:xfrm>
          <a:off x="6119650" y="274"/>
          <a:ext cx="562208" cy="5622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5B1BE27-7D1C-4DF9-8C78-D4F9312A3C4E}">
      <dsp:nvSpPr>
        <dsp:cNvPr id="0" name=""/>
        <dsp:cNvSpPr/>
      </dsp:nvSpPr>
      <dsp:spPr>
        <a:xfrm>
          <a:off x="6119650" y="695201"/>
          <a:ext cx="1606311" cy="1553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Skin (C440-C449) surgery codes had a major update in 2023 to “B” codes</a:t>
          </a:r>
        </a:p>
        <a:p>
          <a:pPr marL="0" lvl="0" indent="0" algn="l" defTabSz="622300">
            <a:spcBef>
              <a:spcPct val="0"/>
            </a:spcBef>
            <a:spcAft>
              <a:spcPct val="35000"/>
            </a:spcAft>
            <a:buNone/>
            <a:defRPr b="1"/>
          </a:pPr>
          <a:endParaRPr lang="en-US" sz="1400" kern="1200"/>
        </a:p>
      </dsp:txBody>
      <dsp:txXfrm>
        <a:off x="6119650" y="695201"/>
        <a:ext cx="1606311" cy="1553159"/>
      </dsp:txXfrm>
    </dsp:sp>
    <dsp:sp modelId="{DBA95708-9A7C-4C24-94CD-75926EAB5CBA}">
      <dsp:nvSpPr>
        <dsp:cNvPr id="0" name=""/>
        <dsp:cNvSpPr/>
      </dsp:nvSpPr>
      <dsp:spPr>
        <a:xfrm>
          <a:off x="6119650" y="2310089"/>
          <a:ext cx="1606311" cy="776096"/>
        </a:xfrm>
        <a:prstGeom prst="rect">
          <a:avLst/>
        </a:prstGeom>
        <a:noFill/>
        <a:ln>
          <a:noFill/>
        </a:ln>
        <a:effectLst/>
      </dsp:spPr>
      <dsp:style>
        <a:lnRef idx="0">
          <a:scrgbClr r="0" g="0" b="0"/>
        </a:lnRef>
        <a:fillRef idx="0">
          <a:scrgbClr r="0" g="0" b="0"/>
        </a:fillRef>
        <a:effectRef idx="0">
          <a:scrgbClr r="0" g="0" b="0"/>
        </a:effectRef>
        <a:fontRef idx="minor"/>
      </dsp:style>
    </dsp:sp>
    <dsp:sp modelId="{B40C7921-E6A6-482E-B6B7-8FB4A1C4F632}">
      <dsp:nvSpPr>
        <dsp:cNvPr id="0" name=""/>
        <dsp:cNvSpPr/>
      </dsp:nvSpPr>
      <dsp:spPr>
        <a:xfrm>
          <a:off x="8007066" y="274"/>
          <a:ext cx="562208" cy="5622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549BDFA-99F3-46AD-AD18-80C8A953512E}">
      <dsp:nvSpPr>
        <dsp:cNvPr id="0" name=""/>
        <dsp:cNvSpPr/>
      </dsp:nvSpPr>
      <dsp:spPr>
        <a:xfrm>
          <a:off x="8007066" y="695201"/>
          <a:ext cx="1606311" cy="1553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Surgery codes will be updated over time and each year new “B” codes will be adopted</a:t>
          </a:r>
        </a:p>
      </dsp:txBody>
      <dsp:txXfrm>
        <a:off x="8007066" y="695201"/>
        <a:ext cx="1606311" cy="1553159"/>
      </dsp:txXfrm>
    </dsp:sp>
    <dsp:sp modelId="{AC069A12-EE50-4EE4-A344-9179E7A57C6C}">
      <dsp:nvSpPr>
        <dsp:cNvPr id="0" name=""/>
        <dsp:cNvSpPr/>
      </dsp:nvSpPr>
      <dsp:spPr>
        <a:xfrm>
          <a:off x="8007066" y="2310089"/>
          <a:ext cx="1606311" cy="77609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F4D05-BFEA-49A8-980D-C364111CC7BD}"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8C9354-D8FF-4020-A164-89550B0428D3}" type="slidenum">
              <a:rPr lang="en-US" smtClean="0"/>
              <a:t>‹#›</a:t>
            </a:fld>
            <a:endParaRPr lang="en-US"/>
          </a:p>
        </p:txBody>
      </p:sp>
    </p:spTree>
    <p:extLst>
      <p:ext uri="{BB962C8B-B14F-4D97-AF65-F5344CB8AC3E}">
        <p14:creationId xmlns:p14="http://schemas.microsoft.com/office/powerpoint/2010/main" val="24984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a:t>
            </a:fld>
            <a:endParaRPr lang="en-US"/>
          </a:p>
        </p:txBody>
      </p:sp>
    </p:spTree>
    <p:extLst>
      <p:ext uri="{BB962C8B-B14F-4D97-AF65-F5344CB8AC3E}">
        <p14:creationId xmlns:p14="http://schemas.microsoft.com/office/powerpoint/2010/main" val="349047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10</a:t>
            </a:fld>
            <a:endParaRPr lang="en-US"/>
          </a:p>
        </p:txBody>
      </p:sp>
    </p:spTree>
    <p:extLst>
      <p:ext uri="{BB962C8B-B14F-4D97-AF65-F5344CB8AC3E}">
        <p14:creationId xmlns:p14="http://schemas.microsoft.com/office/powerpoint/2010/main" val="22875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11</a:t>
            </a:fld>
            <a:endParaRPr lang="en-US"/>
          </a:p>
        </p:txBody>
      </p:sp>
    </p:spTree>
    <p:extLst>
      <p:ext uri="{BB962C8B-B14F-4D97-AF65-F5344CB8AC3E}">
        <p14:creationId xmlns:p14="http://schemas.microsoft.com/office/powerpoint/2010/main" val="417242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12</a:t>
            </a:fld>
            <a:endParaRPr lang="en-US"/>
          </a:p>
        </p:txBody>
      </p:sp>
    </p:spTree>
    <p:extLst>
      <p:ext uri="{BB962C8B-B14F-4D97-AF65-F5344CB8AC3E}">
        <p14:creationId xmlns:p14="http://schemas.microsoft.com/office/powerpoint/2010/main" val="2547466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go through a few examples that explain how the text and the code assigned need to align.</a:t>
            </a:r>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13</a:t>
            </a:fld>
            <a:endParaRPr lang="en-US"/>
          </a:p>
        </p:txBody>
      </p:sp>
    </p:spTree>
    <p:extLst>
      <p:ext uri="{BB962C8B-B14F-4D97-AF65-F5344CB8AC3E}">
        <p14:creationId xmlns:p14="http://schemas.microsoft.com/office/powerpoint/2010/main" val="239887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14</a:t>
            </a:fld>
            <a:endParaRPr lang="en-US"/>
          </a:p>
        </p:txBody>
      </p:sp>
    </p:spTree>
    <p:extLst>
      <p:ext uri="{BB962C8B-B14F-4D97-AF65-F5344CB8AC3E}">
        <p14:creationId xmlns:p14="http://schemas.microsoft.com/office/powerpoint/2010/main" val="234016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15</a:t>
            </a:fld>
            <a:endParaRPr lang="en-US"/>
          </a:p>
        </p:txBody>
      </p:sp>
    </p:spTree>
    <p:extLst>
      <p:ext uri="{BB962C8B-B14F-4D97-AF65-F5344CB8AC3E}">
        <p14:creationId xmlns:p14="http://schemas.microsoft.com/office/powerpoint/2010/main" val="368047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16</a:t>
            </a:fld>
            <a:endParaRPr lang="en-US"/>
          </a:p>
        </p:txBody>
      </p:sp>
    </p:spTree>
    <p:extLst>
      <p:ext uri="{BB962C8B-B14F-4D97-AF65-F5344CB8AC3E}">
        <p14:creationId xmlns:p14="http://schemas.microsoft.com/office/powerpoint/2010/main" val="1931395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navigating through CCR Volume 1, there have been two new sections added and two sections deleted to adhere to standard setter changes for 2024.</a:t>
            </a:r>
          </a:p>
        </p:txBody>
      </p:sp>
      <p:sp>
        <p:nvSpPr>
          <p:cNvPr id="4" name="Slide Number Placeholder 3"/>
          <p:cNvSpPr>
            <a:spLocks noGrp="1"/>
          </p:cNvSpPr>
          <p:nvPr>
            <p:ph type="sldNum" sz="quarter" idx="5"/>
          </p:nvPr>
        </p:nvSpPr>
        <p:spPr/>
        <p:txBody>
          <a:bodyPr/>
          <a:lstStyle/>
          <a:p>
            <a:fld id="{878C9354-D8FF-4020-A164-89550B0428D3}" type="slidenum">
              <a:rPr lang="en-US" smtClean="0"/>
              <a:t>17</a:t>
            </a:fld>
            <a:endParaRPr lang="en-US"/>
          </a:p>
        </p:txBody>
      </p:sp>
    </p:spTree>
    <p:extLst>
      <p:ext uri="{BB962C8B-B14F-4D97-AF65-F5344CB8AC3E}">
        <p14:creationId xmlns:p14="http://schemas.microsoft.com/office/powerpoint/2010/main" val="406759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18</a:t>
            </a:fld>
            <a:endParaRPr lang="en-US"/>
          </a:p>
        </p:txBody>
      </p:sp>
    </p:spTree>
    <p:extLst>
      <p:ext uri="{BB962C8B-B14F-4D97-AF65-F5344CB8AC3E}">
        <p14:creationId xmlns:p14="http://schemas.microsoft.com/office/powerpoint/2010/main" val="69410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19</a:t>
            </a:fld>
            <a:endParaRPr lang="en-US"/>
          </a:p>
        </p:txBody>
      </p:sp>
    </p:spTree>
    <p:extLst>
      <p:ext uri="{BB962C8B-B14F-4D97-AF65-F5344CB8AC3E}">
        <p14:creationId xmlns:p14="http://schemas.microsoft.com/office/powerpoint/2010/main" val="161910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2</a:t>
            </a:fld>
            <a:endParaRPr lang="en-US"/>
          </a:p>
        </p:txBody>
      </p:sp>
    </p:spTree>
    <p:extLst>
      <p:ext uri="{BB962C8B-B14F-4D97-AF65-F5344CB8AC3E}">
        <p14:creationId xmlns:p14="http://schemas.microsoft.com/office/powerpoint/2010/main" val="255803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20</a:t>
            </a:fld>
            <a:endParaRPr lang="en-US"/>
          </a:p>
        </p:txBody>
      </p:sp>
    </p:spTree>
    <p:extLst>
      <p:ext uri="{BB962C8B-B14F-4D97-AF65-F5344CB8AC3E}">
        <p14:creationId xmlns:p14="http://schemas.microsoft.com/office/powerpoint/2010/main" val="1379109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only includes the more notable changes.  For the comprehensive list of updates,  see the implementation guidelines by following the link in this slide.   As a reminder, use of the guidelines is required for determining reportability and accurate coding.</a:t>
            </a:r>
          </a:p>
          <a:p>
            <a:endParaRPr lang="en-US" dirty="0"/>
          </a:p>
          <a:p>
            <a:r>
              <a:rPr lang="en-US" dirty="0"/>
              <a:t>The 2024 Update tables include all changes to ICD0 made after the 2023 update and are effective for cases diagnosed 2024 and forward.    </a:t>
            </a:r>
          </a:p>
        </p:txBody>
      </p:sp>
      <p:sp>
        <p:nvSpPr>
          <p:cNvPr id="4" name="Slide Number Placeholder 3"/>
          <p:cNvSpPr>
            <a:spLocks noGrp="1"/>
          </p:cNvSpPr>
          <p:nvPr>
            <p:ph type="sldNum" sz="quarter" idx="5"/>
          </p:nvPr>
        </p:nvSpPr>
        <p:spPr/>
        <p:txBody>
          <a:bodyPr/>
          <a:lstStyle/>
          <a:p>
            <a:fld id="{878C9354-D8FF-4020-A164-89550B0428D3}" type="slidenum">
              <a:rPr lang="en-US" smtClean="0"/>
              <a:t>21</a:t>
            </a:fld>
            <a:endParaRPr lang="en-US"/>
          </a:p>
        </p:txBody>
      </p:sp>
    </p:spTree>
    <p:extLst>
      <p:ext uri="{BB962C8B-B14F-4D97-AF65-F5344CB8AC3E}">
        <p14:creationId xmlns:p14="http://schemas.microsoft.com/office/powerpoint/2010/main" val="255129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Thankfully, there are not many changes for 2024.</a:t>
            </a:r>
          </a:p>
          <a:p>
            <a:endParaRPr lang="en-US" dirty="0"/>
          </a:p>
          <a:p>
            <a:r>
              <a:rPr lang="en-US" dirty="0"/>
              <a:t>First off, there are NO new codes!</a:t>
            </a:r>
          </a:p>
          <a:p>
            <a:endParaRPr lang="en-US" dirty="0"/>
          </a:p>
          <a:p>
            <a:r>
              <a:rPr lang="en-US" dirty="0"/>
              <a:t>There was only one behavior change to a code and we will get to that on the next slide.</a:t>
            </a:r>
          </a:p>
          <a:p>
            <a:endParaRPr lang="en-US" dirty="0"/>
          </a:p>
          <a:p>
            <a:r>
              <a:rPr lang="en-US" dirty="0"/>
              <a:t>All the rest were new terms, but not many compared to prior years.  The Update table is only about 2.5 pages long this year.</a:t>
            </a:r>
          </a:p>
          <a:p>
            <a:endParaRPr lang="en-US" dirty="0"/>
          </a:p>
          <a:p>
            <a:r>
              <a:rPr lang="en-US" dirty="0"/>
              <a:t>I wanted to point out that some (most) of the changes have been incorporated into Solid Tumor Rules, but not all of the them.   On inspection I saw a few that did not make it over for one reason or another and the non-reportable terms are not be in there.   The moral of the story is that you need to use ICDO in conjunction with solid tumor rules and the Heme manual and database when determining reportability and assigning histology codes.  </a:t>
            </a:r>
          </a:p>
        </p:txBody>
      </p:sp>
      <p:sp>
        <p:nvSpPr>
          <p:cNvPr id="4" name="Slide Number Placeholder 3"/>
          <p:cNvSpPr>
            <a:spLocks noGrp="1"/>
          </p:cNvSpPr>
          <p:nvPr>
            <p:ph type="sldNum" sz="quarter" idx="5"/>
          </p:nvPr>
        </p:nvSpPr>
        <p:spPr/>
        <p:txBody>
          <a:bodyPr/>
          <a:lstStyle/>
          <a:p>
            <a:fld id="{878C9354-D8FF-4020-A164-89550B0428D3}" type="slidenum">
              <a:rPr lang="en-US" smtClean="0"/>
              <a:t>22</a:t>
            </a:fld>
            <a:endParaRPr lang="en-US"/>
          </a:p>
        </p:txBody>
      </p:sp>
    </p:spTree>
    <p:extLst>
      <p:ext uri="{BB962C8B-B14F-4D97-AF65-F5344CB8AC3E}">
        <p14:creationId xmlns:p14="http://schemas.microsoft.com/office/powerpoint/2010/main" val="490425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“big” changes for 2024 are on this slide.</a:t>
            </a:r>
          </a:p>
          <a:p>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23</a:t>
            </a:fld>
            <a:endParaRPr lang="en-US"/>
          </a:p>
        </p:txBody>
      </p:sp>
    </p:spTree>
    <p:extLst>
      <p:ext uri="{BB962C8B-B14F-4D97-AF65-F5344CB8AC3E}">
        <p14:creationId xmlns:p14="http://schemas.microsoft.com/office/powerpoint/2010/main" val="11679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note the SEER Site/Histology Validation List has been replaced starting in 2024.</a:t>
            </a:r>
          </a:p>
        </p:txBody>
      </p:sp>
      <p:sp>
        <p:nvSpPr>
          <p:cNvPr id="4" name="Slide Number Placeholder 3"/>
          <p:cNvSpPr>
            <a:spLocks noGrp="1"/>
          </p:cNvSpPr>
          <p:nvPr>
            <p:ph type="sldNum" sz="quarter" idx="5"/>
          </p:nvPr>
        </p:nvSpPr>
        <p:spPr/>
        <p:txBody>
          <a:bodyPr/>
          <a:lstStyle/>
          <a:p>
            <a:fld id="{878C9354-D8FF-4020-A164-89550B0428D3}" type="slidenum">
              <a:rPr lang="en-US" smtClean="0"/>
              <a:t>24</a:t>
            </a:fld>
            <a:endParaRPr lang="en-US"/>
          </a:p>
        </p:txBody>
      </p:sp>
    </p:spTree>
    <p:extLst>
      <p:ext uri="{BB962C8B-B14F-4D97-AF65-F5344CB8AC3E}">
        <p14:creationId xmlns:p14="http://schemas.microsoft.com/office/powerpoint/2010/main" val="1384285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25</a:t>
            </a:fld>
            <a:endParaRPr lang="en-US"/>
          </a:p>
        </p:txBody>
      </p:sp>
    </p:spTree>
    <p:extLst>
      <p:ext uri="{BB962C8B-B14F-4D97-AF65-F5344CB8AC3E}">
        <p14:creationId xmlns:p14="http://schemas.microsoft.com/office/powerpoint/2010/main" val="4249239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Breast Reconstruction is a new data item for 2024 and I will discuss that later in the presentation.</a:t>
            </a:r>
          </a:p>
          <a:p>
            <a:endParaRPr lang="en-US" dirty="0"/>
          </a:p>
          <a:p>
            <a:r>
              <a:rPr lang="en-US" dirty="0"/>
              <a:t>As I mentioned earlier, Tumor Size Clinical and pathologic are being retired and will no longer be collected.</a:t>
            </a:r>
          </a:p>
          <a:p>
            <a:endParaRPr lang="en-US" dirty="0"/>
          </a:p>
          <a:p>
            <a:r>
              <a:rPr lang="en-US" dirty="0"/>
              <a:t>There have also been several SSDI changes.</a:t>
            </a:r>
          </a:p>
          <a:p>
            <a:endParaRPr lang="en-US" dirty="0"/>
          </a:p>
          <a:p>
            <a:r>
              <a:rPr lang="en-US" dirty="0"/>
              <a:t>First, there is a new SSID for the Brain version 9 schema called Brain Primary Tumor Location</a:t>
            </a:r>
          </a:p>
          <a:p>
            <a:endParaRPr lang="en-US" dirty="0"/>
          </a:p>
          <a:p>
            <a:r>
              <a:rPr lang="en-US" dirty="0"/>
              <a:t>SEER Site specific factor 1 has been changed from a 1-digit to a 2-digit code and some new codes have been added</a:t>
            </a:r>
          </a:p>
          <a:p>
            <a:endParaRPr lang="en-US" dirty="0"/>
          </a:p>
          <a:p>
            <a:r>
              <a:rPr lang="en-US" dirty="0"/>
              <a:t>Many new codes have been added to Brain Molecular Markers which is collected for the Brain schemas</a:t>
            </a:r>
          </a:p>
          <a:p>
            <a:endParaRPr lang="en-US" dirty="0"/>
          </a:p>
          <a:p>
            <a:r>
              <a:rPr lang="en-US" dirty="0"/>
              <a:t>And p16 is now collected for the Vulva v9 schema</a:t>
            </a:r>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26</a:t>
            </a:fld>
            <a:endParaRPr lang="en-US"/>
          </a:p>
        </p:txBody>
      </p:sp>
    </p:spTree>
    <p:extLst>
      <p:ext uri="{BB962C8B-B14F-4D97-AF65-F5344CB8AC3E}">
        <p14:creationId xmlns:p14="http://schemas.microsoft.com/office/powerpoint/2010/main" val="3609372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27</a:t>
            </a:fld>
            <a:endParaRPr lang="en-US"/>
          </a:p>
        </p:txBody>
      </p:sp>
    </p:spTree>
    <p:extLst>
      <p:ext uri="{BB962C8B-B14F-4D97-AF65-F5344CB8AC3E}">
        <p14:creationId xmlns:p14="http://schemas.microsoft.com/office/powerpoint/2010/main" val="1051148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Hierarchical codes - If an additional HPV test is done in addition to p16, code the HPV test results in this data item </a:t>
            </a:r>
          </a:p>
        </p:txBody>
      </p:sp>
      <p:sp>
        <p:nvSpPr>
          <p:cNvPr id="4" name="Slide Number Placeholder 3"/>
          <p:cNvSpPr>
            <a:spLocks noGrp="1"/>
          </p:cNvSpPr>
          <p:nvPr>
            <p:ph type="sldNum" sz="quarter" idx="5"/>
          </p:nvPr>
        </p:nvSpPr>
        <p:spPr/>
        <p:txBody>
          <a:bodyPr/>
          <a:lstStyle/>
          <a:p>
            <a:fld id="{878C9354-D8FF-4020-A164-89550B0428D3}" type="slidenum">
              <a:rPr lang="en-US" smtClean="0"/>
              <a:t>28</a:t>
            </a:fld>
            <a:endParaRPr lang="en-US"/>
          </a:p>
        </p:txBody>
      </p:sp>
    </p:spTree>
    <p:extLst>
      <p:ext uri="{BB962C8B-B14F-4D97-AF65-F5344CB8AC3E}">
        <p14:creationId xmlns:p14="http://schemas.microsoft.com/office/powerpoint/2010/main" val="3170528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Times New Roman" panose="02020603050405020304" pitchFamily="18" charset="0"/>
              </a:rPr>
              <a:t>You can use the new ICD-O-3 column in the table to quickly identify any codes that are applicable to your case.</a:t>
            </a:r>
          </a:p>
          <a:p>
            <a:endParaRPr lang="en-US" sz="1800" b="0" i="0" u="none" strike="noStrike" baseline="0"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8C9354-D8FF-4020-A164-89550B0428D3}" type="slidenum">
              <a:rPr lang="en-US" smtClean="0"/>
              <a:t>29</a:t>
            </a:fld>
            <a:endParaRPr lang="en-US"/>
          </a:p>
        </p:txBody>
      </p:sp>
    </p:spTree>
    <p:extLst>
      <p:ext uri="{BB962C8B-B14F-4D97-AF65-F5344CB8AC3E}">
        <p14:creationId xmlns:p14="http://schemas.microsoft.com/office/powerpoint/2010/main" val="1879995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3</a:t>
            </a:fld>
            <a:endParaRPr lang="en-US"/>
          </a:p>
        </p:txBody>
      </p:sp>
    </p:spTree>
    <p:extLst>
      <p:ext uri="{BB962C8B-B14F-4D97-AF65-F5344CB8AC3E}">
        <p14:creationId xmlns:p14="http://schemas.microsoft.com/office/powerpoint/2010/main" val="3567963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30</a:t>
            </a:fld>
            <a:endParaRPr lang="en-US"/>
          </a:p>
        </p:txBody>
      </p:sp>
    </p:spTree>
    <p:extLst>
      <p:ext uri="{BB962C8B-B14F-4D97-AF65-F5344CB8AC3E}">
        <p14:creationId xmlns:p14="http://schemas.microsoft.com/office/powerpoint/2010/main" val="3942038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31</a:t>
            </a:fld>
            <a:endParaRPr lang="en-US"/>
          </a:p>
        </p:txBody>
      </p:sp>
    </p:spTree>
    <p:extLst>
      <p:ext uri="{BB962C8B-B14F-4D97-AF65-F5344CB8AC3E}">
        <p14:creationId xmlns:p14="http://schemas.microsoft.com/office/powerpoint/2010/main" val="3237239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32</a:t>
            </a:fld>
            <a:endParaRPr lang="en-US"/>
          </a:p>
        </p:txBody>
      </p:sp>
    </p:spTree>
    <p:extLst>
      <p:ext uri="{BB962C8B-B14F-4D97-AF65-F5344CB8AC3E}">
        <p14:creationId xmlns:p14="http://schemas.microsoft.com/office/powerpoint/2010/main" val="1819389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some site/histology combinations that move from one staging protocol to another and those are listed on the slide.  Your registry software should take care of this for you, but it is good for you to be aware of these changes.</a:t>
            </a:r>
          </a:p>
        </p:txBody>
      </p:sp>
      <p:sp>
        <p:nvSpPr>
          <p:cNvPr id="4" name="Slide Number Placeholder 3"/>
          <p:cNvSpPr>
            <a:spLocks noGrp="1"/>
          </p:cNvSpPr>
          <p:nvPr>
            <p:ph type="sldNum" sz="quarter" idx="5"/>
          </p:nvPr>
        </p:nvSpPr>
        <p:spPr/>
        <p:txBody>
          <a:bodyPr/>
          <a:lstStyle/>
          <a:p>
            <a:fld id="{878C9354-D8FF-4020-A164-89550B0428D3}" type="slidenum">
              <a:rPr lang="en-US" smtClean="0"/>
              <a:t>33</a:t>
            </a:fld>
            <a:endParaRPr lang="en-US"/>
          </a:p>
        </p:txBody>
      </p:sp>
    </p:spTree>
    <p:extLst>
      <p:ext uri="{BB962C8B-B14F-4D97-AF65-F5344CB8AC3E}">
        <p14:creationId xmlns:p14="http://schemas.microsoft.com/office/powerpoint/2010/main" val="2367541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34</a:t>
            </a:fld>
            <a:endParaRPr lang="en-US"/>
          </a:p>
        </p:txBody>
      </p:sp>
    </p:spTree>
    <p:extLst>
      <p:ext uri="{BB962C8B-B14F-4D97-AF65-F5344CB8AC3E}">
        <p14:creationId xmlns:p14="http://schemas.microsoft.com/office/powerpoint/2010/main" val="786335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35</a:t>
            </a:fld>
            <a:endParaRPr lang="en-US"/>
          </a:p>
        </p:txBody>
      </p:sp>
    </p:spTree>
    <p:extLst>
      <p:ext uri="{BB962C8B-B14F-4D97-AF65-F5344CB8AC3E}">
        <p14:creationId xmlns:p14="http://schemas.microsoft.com/office/powerpoint/2010/main" val="3634205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store surgery code updates for 2024.  Before we do that, let’s do a recap of the history of these codes…</a:t>
            </a:r>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36</a:t>
            </a:fld>
            <a:endParaRPr lang="en-US"/>
          </a:p>
        </p:txBody>
      </p:sp>
    </p:spTree>
    <p:extLst>
      <p:ext uri="{BB962C8B-B14F-4D97-AF65-F5344CB8AC3E}">
        <p14:creationId xmlns:p14="http://schemas.microsoft.com/office/powerpoint/2010/main" val="4128362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37</a:t>
            </a:fld>
            <a:endParaRPr lang="en-US"/>
          </a:p>
        </p:txBody>
      </p:sp>
    </p:spTree>
    <p:extLst>
      <p:ext uri="{BB962C8B-B14F-4D97-AF65-F5344CB8AC3E}">
        <p14:creationId xmlns:p14="http://schemas.microsoft.com/office/powerpoint/2010/main" val="3998172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not wholesale changes to the colon surgery codes.  Many of the A codes for 2023 simply were converted to B codes by replacing A with B, but no change in description.</a:t>
            </a:r>
          </a:p>
        </p:txBody>
      </p:sp>
      <p:sp>
        <p:nvSpPr>
          <p:cNvPr id="4" name="Slide Number Placeholder 3"/>
          <p:cNvSpPr>
            <a:spLocks noGrp="1"/>
          </p:cNvSpPr>
          <p:nvPr>
            <p:ph type="sldNum" sz="quarter" idx="5"/>
          </p:nvPr>
        </p:nvSpPr>
        <p:spPr/>
        <p:txBody>
          <a:bodyPr/>
          <a:lstStyle/>
          <a:p>
            <a:fld id="{878C9354-D8FF-4020-A164-89550B0428D3}" type="slidenum">
              <a:rPr lang="en-US" smtClean="0"/>
              <a:t>38</a:t>
            </a:fld>
            <a:endParaRPr lang="en-US"/>
          </a:p>
        </p:txBody>
      </p:sp>
    </p:spTree>
    <p:extLst>
      <p:ext uri="{BB962C8B-B14F-4D97-AF65-F5344CB8AC3E}">
        <p14:creationId xmlns:p14="http://schemas.microsoft.com/office/powerpoint/2010/main" val="759601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B120 (formerly A120) is obsolete.  This is now coded under B100.</a:t>
            </a:r>
          </a:p>
        </p:txBody>
      </p:sp>
      <p:sp>
        <p:nvSpPr>
          <p:cNvPr id="4" name="Slide Number Placeholder 3"/>
          <p:cNvSpPr>
            <a:spLocks noGrp="1"/>
          </p:cNvSpPr>
          <p:nvPr>
            <p:ph type="sldNum" sz="quarter" idx="5"/>
          </p:nvPr>
        </p:nvSpPr>
        <p:spPr/>
        <p:txBody>
          <a:bodyPr/>
          <a:lstStyle/>
          <a:p>
            <a:fld id="{878C9354-D8FF-4020-A164-89550B0428D3}" type="slidenum">
              <a:rPr lang="en-US" smtClean="0"/>
              <a:t>39</a:t>
            </a:fld>
            <a:endParaRPr lang="en-US"/>
          </a:p>
        </p:txBody>
      </p:sp>
    </p:spTree>
    <p:extLst>
      <p:ext uri="{BB962C8B-B14F-4D97-AF65-F5344CB8AC3E}">
        <p14:creationId xmlns:p14="http://schemas.microsoft.com/office/powerpoint/2010/main" val="218111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8C9354-D8FF-4020-A164-89550B0428D3}" type="slidenum">
              <a:rPr lang="en-US" smtClean="0"/>
              <a:t>4</a:t>
            </a:fld>
            <a:endParaRPr lang="en-US"/>
          </a:p>
        </p:txBody>
      </p:sp>
    </p:spTree>
    <p:extLst>
      <p:ext uri="{BB962C8B-B14F-4D97-AF65-F5344CB8AC3E}">
        <p14:creationId xmlns:p14="http://schemas.microsoft.com/office/powerpoint/2010/main" val="948363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equivalent to code B281 for 2023 surgery codes.   Endoscopic mucosal resection was coded to A280/28 in prior years (polypectomy – endoscopic).  Now there is a specific code.</a:t>
            </a:r>
          </a:p>
        </p:txBody>
      </p:sp>
      <p:sp>
        <p:nvSpPr>
          <p:cNvPr id="4" name="Slide Number Placeholder 3"/>
          <p:cNvSpPr>
            <a:spLocks noGrp="1"/>
          </p:cNvSpPr>
          <p:nvPr>
            <p:ph type="sldNum" sz="quarter" idx="5"/>
          </p:nvPr>
        </p:nvSpPr>
        <p:spPr/>
        <p:txBody>
          <a:bodyPr/>
          <a:lstStyle/>
          <a:p>
            <a:fld id="{878C9354-D8FF-4020-A164-89550B0428D3}" type="slidenum">
              <a:rPr lang="en-US" smtClean="0"/>
              <a:t>40</a:t>
            </a:fld>
            <a:endParaRPr lang="en-US"/>
          </a:p>
        </p:txBody>
      </p:sp>
    </p:spTree>
    <p:extLst>
      <p:ext uri="{BB962C8B-B14F-4D97-AF65-F5344CB8AC3E}">
        <p14:creationId xmlns:p14="http://schemas.microsoft.com/office/powerpoint/2010/main" val="3315338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also no equivalent code for B291 in 2023.   In prior years, these were typically coded to A200/20 (local tumor excision)</a:t>
            </a:r>
          </a:p>
        </p:txBody>
      </p:sp>
      <p:sp>
        <p:nvSpPr>
          <p:cNvPr id="4" name="Slide Number Placeholder 3"/>
          <p:cNvSpPr>
            <a:spLocks noGrp="1"/>
          </p:cNvSpPr>
          <p:nvPr>
            <p:ph type="sldNum" sz="quarter" idx="5"/>
          </p:nvPr>
        </p:nvSpPr>
        <p:spPr/>
        <p:txBody>
          <a:bodyPr/>
          <a:lstStyle/>
          <a:p>
            <a:fld id="{878C9354-D8FF-4020-A164-89550B0428D3}" type="slidenum">
              <a:rPr lang="en-US" smtClean="0"/>
              <a:t>41</a:t>
            </a:fld>
            <a:endParaRPr lang="en-US"/>
          </a:p>
        </p:txBody>
      </p:sp>
    </p:spTree>
    <p:extLst>
      <p:ext uri="{BB962C8B-B14F-4D97-AF65-F5344CB8AC3E}">
        <p14:creationId xmlns:p14="http://schemas.microsoft.com/office/powerpoint/2010/main" val="2672281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equivalent to code B330.  In prior years, Appendectomies were assigned the code for Partial colectomy (A300/30)</a:t>
            </a:r>
          </a:p>
        </p:txBody>
      </p:sp>
      <p:sp>
        <p:nvSpPr>
          <p:cNvPr id="4" name="Slide Number Placeholder 3"/>
          <p:cNvSpPr>
            <a:spLocks noGrp="1"/>
          </p:cNvSpPr>
          <p:nvPr>
            <p:ph type="sldNum" sz="quarter" idx="5"/>
          </p:nvPr>
        </p:nvSpPr>
        <p:spPr/>
        <p:txBody>
          <a:bodyPr/>
          <a:lstStyle/>
          <a:p>
            <a:fld id="{878C9354-D8FF-4020-A164-89550B0428D3}" type="slidenum">
              <a:rPr lang="en-US" smtClean="0"/>
              <a:t>42</a:t>
            </a:fld>
            <a:endParaRPr lang="en-US"/>
          </a:p>
        </p:txBody>
      </p:sp>
    </p:spTree>
    <p:extLst>
      <p:ext uri="{BB962C8B-B14F-4D97-AF65-F5344CB8AC3E}">
        <p14:creationId xmlns:p14="http://schemas.microsoft.com/office/powerpoint/2010/main" val="438848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B401 is a new code for 2024 forward, which provides a different code when entire/all of the transverse colon is removed along with the total right or left colon.</a:t>
            </a:r>
          </a:p>
        </p:txBody>
      </p:sp>
      <p:sp>
        <p:nvSpPr>
          <p:cNvPr id="4" name="Slide Number Placeholder 3"/>
          <p:cNvSpPr>
            <a:spLocks noGrp="1"/>
          </p:cNvSpPr>
          <p:nvPr>
            <p:ph type="sldNum" sz="quarter" idx="5"/>
          </p:nvPr>
        </p:nvSpPr>
        <p:spPr/>
        <p:txBody>
          <a:bodyPr/>
          <a:lstStyle/>
          <a:p>
            <a:fld id="{878C9354-D8FF-4020-A164-89550B0428D3}" type="slidenum">
              <a:rPr lang="en-US" smtClean="0"/>
              <a:t>43</a:t>
            </a:fld>
            <a:endParaRPr lang="en-US"/>
          </a:p>
        </p:txBody>
      </p:sp>
    </p:spTree>
    <p:extLst>
      <p:ext uri="{BB962C8B-B14F-4D97-AF65-F5344CB8AC3E}">
        <p14:creationId xmlns:p14="http://schemas.microsoft.com/office/powerpoint/2010/main" val="1480903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codes are not materially different for 2023 vs 2024 with the exception that they now begin with B instead of A and there is more clarification added to some of the code descriptions.</a:t>
            </a:r>
          </a:p>
        </p:txBody>
      </p:sp>
      <p:sp>
        <p:nvSpPr>
          <p:cNvPr id="4" name="Slide Number Placeholder 3"/>
          <p:cNvSpPr>
            <a:spLocks noGrp="1"/>
          </p:cNvSpPr>
          <p:nvPr>
            <p:ph type="sldNum" sz="quarter" idx="5"/>
          </p:nvPr>
        </p:nvSpPr>
        <p:spPr/>
        <p:txBody>
          <a:bodyPr/>
          <a:lstStyle/>
          <a:p>
            <a:fld id="{878C9354-D8FF-4020-A164-89550B0428D3}" type="slidenum">
              <a:rPr lang="en-US" smtClean="0"/>
              <a:t>44</a:t>
            </a:fld>
            <a:endParaRPr lang="en-US"/>
          </a:p>
        </p:txBody>
      </p:sp>
    </p:spTree>
    <p:extLst>
      <p:ext uri="{BB962C8B-B14F-4D97-AF65-F5344CB8AC3E}">
        <p14:creationId xmlns:p14="http://schemas.microsoft.com/office/powerpoint/2010/main" val="2992751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minimal changes to the Pancreas surgery codes for 2024.</a:t>
            </a:r>
          </a:p>
        </p:txBody>
      </p:sp>
      <p:sp>
        <p:nvSpPr>
          <p:cNvPr id="4" name="Slide Number Placeholder 3"/>
          <p:cNvSpPr>
            <a:spLocks noGrp="1"/>
          </p:cNvSpPr>
          <p:nvPr>
            <p:ph type="sldNum" sz="quarter" idx="5"/>
          </p:nvPr>
        </p:nvSpPr>
        <p:spPr/>
        <p:txBody>
          <a:bodyPr/>
          <a:lstStyle/>
          <a:p>
            <a:fld id="{878C9354-D8FF-4020-A164-89550B0428D3}" type="slidenum">
              <a:rPr lang="en-US" smtClean="0"/>
              <a:t>45</a:t>
            </a:fld>
            <a:endParaRPr lang="en-US"/>
          </a:p>
        </p:txBody>
      </p:sp>
    </p:spTree>
    <p:extLst>
      <p:ext uri="{BB962C8B-B14F-4D97-AF65-F5344CB8AC3E}">
        <p14:creationId xmlns:p14="http://schemas.microsoft.com/office/powerpoint/2010/main" val="476739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compare the two boxes in red for 2023 and 2024 codes, you will notice 3 changes:</a:t>
            </a:r>
          </a:p>
          <a:p>
            <a:endParaRPr lang="en-US" dirty="0"/>
          </a:p>
          <a:p>
            <a:pPr marL="171450" indent="-171450">
              <a:buFont typeface="Arial" panose="020B0604020202020204" pitchFamily="34" charset="0"/>
              <a:buChar char="•"/>
            </a:pPr>
            <a:r>
              <a:rPr lang="en-US" dirty="0"/>
              <a:t>the new B codes have more information in the description</a:t>
            </a:r>
          </a:p>
          <a:p>
            <a:pPr marL="171450" indent="-171450">
              <a:buFont typeface="Arial" panose="020B0604020202020204" pitchFamily="34" charset="0"/>
              <a:buChar char="•"/>
            </a:pPr>
            <a:r>
              <a:rPr lang="en-US" dirty="0"/>
              <a:t>The number is different for the with and without partial gastrectomy codes:  B351, B352 instead of A360, A370.  This was for consistency since these are more detailed codes under the broader B350 code.</a:t>
            </a:r>
          </a:p>
          <a:p>
            <a:pPr marL="171450" indent="-171450">
              <a:buFont typeface="Arial" panose="020B0604020202020204" pitchFamily="34" charset="0"/>
              <a:buChar char="•"/>
            </a:pPr>
            <a:r>
              <a:rPr lang="en-US" dirty="0"/>
              <a:t>B351 specifies that pylorus preserving Whipple is included under this code and that B352 includes Classic Whipple.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last difference is that the specific code for Extended Pancreatoduodenectomy has been retired.  For 2024 this is now coded under B600.  See the two boxes in blue.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46</a:t>
            </a:fld>
            <a:endParaRPr lang="en-US"/>
          </a:p>
        </p:txBody>
      </p:sp>
    </p:spTree>
    <p:extLst>
      <p:ext uri="{BB962C8B-B14F-4D97-AF65-F5344CB8AC3E}">
        <p14:creationId xmlns:p14="http://schemas.microsoft.com/office/powerpoint/2010/main" val="1205562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only a few changes to the Lung Surgery codes.</a:t>
            </a:r>
          </a:p>
        </p:txBody>
      </p:sp>
      <p:sp>
        <p:nvSpPr>
          <p:cNvPr id="4" name="Slide Number Placeholder 3"/>
          <p:cNvSpPr>
            <a:spLocks noGrp="1"/>
          </p:cNvSpPr>
          <p:nvPr>
            <p:ph type="sldNum" sz="quarter" idx="5"/>
          </p:nvPr>
        </p:nvSpPr>
        <p:spPr/>
        <p:txBody>
          <a:bodyPr/>
          <a:lstStyle/>
          <a:p>
            <a:fld id="{878C9354-D8FF-4020-A164-89550B0428D3}" type="slidenum">
              <a:rPr lang="en-US" smtClean="0"/>
              <a:t>47</a:t>
            </a:fld>
            <a:endParaRPr lang="en-US"/>
          </a:p>
        </p:txBody>
      </p:sp>
    </p:spTree>
    <p:extLst>
      <p:ext uri="{BB962C8B-B14F-4D97-AF65-F5344CB8AC3E}">
        <p14:creationId xmlns:p14="http://schemas.microsoft.com/office/powerpoint/2010/main" val="3653947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box show the new code B320, bronchial sleeve lobectomy/</a:t>
            </a:r>
            <a:r>
              <a:rPr lang="en-US" dirty="0" err="1"/>
              <a:t>bilobectomy</a:t>
            </a:r>
            <a:r>
              <a:rPr lang="en-US" dirty="0"/>
              <a:t>.  There was not an equivalent code in 2023.</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Also, the specific code for Extended radical pneumonectomy has been retired.  For 2024 this is now coded under B660.  See the two boxes in blue.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48</a:t>
            </a:fld>
            <a:endParaRPr lang="en-US"/>
          </a:p>
        </p:txBody>
      </p:sp>
    </p:spTree>
    <p:extLst>
      <p:ext uri="{BB962C8B-B14F-4D97-AF65-F5344CB8AC3E}">
        <p14:creationId xmlns:p14="http://schemas.microsoft.com/office/powerpoint/2010/main" val="3010916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49</a:t>
            </a:fld>
            <a:endParaRPr lang="en-US"/>
          </a:p>
        </p:txBody>
      </p:sp>
    </p:spTree>
    <p:extLst>
      <p:ext uri="{BB962C8B-B14F-4D97-AF65-F5344CB8AC3E}">
        <p14:creationId xmlns:p14="http://schemas.microsoft.com/office/powerpoint/2010/main" val="246760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Non-analytic cases are a recurring topic for these data changes presentations!  In the last several years, we have tried to clarify reportability of the Class 30 cases.   But we do continue to get questions about non-analytic cases in general, how much information needs to reported, and if there is a “bare-minimum” of information that can be reported.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Trust me, we feel your pain and understand the burden reporting these cases places on the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Earlier this year, we conducted an audit of Class 30 cases to assess the value these cases are providing.  And what we found was that they continue to provide value to the state data set because they fill in the gaps of information that are not provided by analytic cases.  So for now, we need to continue to collect these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But we have updated the expectations on collecting information for these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They can be found in section 1.1.8 of CCR Volume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A data alert was sent out earlier this year to notify registrars in California that these expectations are effective immediately.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We have incorporated these changes into CCR Volume 1 for 2024.   See section I.1.8 Cases Diagnosed and Treated Elsewhere.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5</a:t>
            </a:fld>
            <a:endParaRPr lang="en-US"/>
          </a:p>
        </p:txBody>
      </p:sp>
    </p:spTree>
    <p:extLst>
      <p:ext uri="{BB962C8B-B14F-4D97-AF65-F5344CB8AC3E}">
        <p14:creationId xmlns:p14="http://schemas.microsoft.com/office/powerpoint/2010/main" val="3642864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Breast surgery codes had a significant overhaul for 2024.    You really need to look at the new table for 2024 to assign the correct codes.</a:t>
            </a:r>
          </a:p>
        </p:txBody>
      </p:sp>
      <p:sp>
        <p:nvSpPr>
          <p:cNvPr id="4" name="Slide Number Placeholder 3"/>
          <p:cNvSpPr>
            <a:spLocks noGrp="1"/>
          </p:cNvSpPr>
          <p:nvPr>
            <p:ph type="sldNum" sz="quarter" idx="5"/>
          </p:nvPr>
        </p:nvSpPr>
        <p:spPr/>
        <p:txBody>
          <a:bodyPr/>
          <a:lstStyle/>
          <a:p>
            <a:fld id="{878C9354-D8FF-4020-A164-89550B0428D3}" type="slidenum">
              <a:rPr lang="en-US" smtClean="0"/>
              <a:t>50</a:t>
            </a:fld>
            <a:endParaRPr lang="en-US"/>
          </a:p>
        </p:txBody>
      </p:sp>
    </p:spTree>
    <p:extLst>
      <p:ext uri="{BB962C8B-B14F-4D97-AF65-F5344CB8AC3E}">
        <p14:creationId xmlns:p14="http://schemas.microsoft.com/office/powerpoint/2010/main" val="1130162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definitions are based on if there was a prior diagnosis of cancer. Whereas prior to 2024 the codes were just different flavors of partial mastectomy. </a:t>
            </a:r>
          </a:p>
        </p:txBody>
      </p:sp>
      <p:sp>
        <p:nvSpPr>
          <p:cNvPr id="4" name="Slide Number Placeholder 3"/>
          <p:cNvSpPr>
            <a:spLocks noGrp="1"/>
          </p:cNvSpPr>
          <p:nvPr>
            <p:ph type="sldNum" sz="quarter" idx="5"/>
          </p:nvPr>
        </p:nvSpPr>
        <p:spPr/>
        <p:txBody>
          <a:bodyPr/>
          <a:lstStyle/>
          <a:p>
            <a:fld id="{878C9354-D8FF-4020-A164-89550B0428D3}" type="slidenum">
              <a:rPr lang="en-US" smtClean="0"/>
              <a:t>51</a:t>
            </a:fld>
            <a:endParaRPr lang="en-US"/>
          </a:p>
        </p:txBody>
      </p:sp>
    </p:spTree>
    <p:extLst>
      <p:ext uri="{BB962C8B-B14F-4D97-AF65-F5344CB8AC3E}">
        <p14:creationId xmlns:p14="http://schemas.microsoft.com/office/powerpoint/2010/main" val="3797585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I want to point out is the note for B200 which states you assign this code when there is a previous positive biopsy.</a:t>
            </a:r>
          </a:p>
          <a:p>
            <a:endParaRPr lang="en-US" dirty="0"/>
          </a:p>
          <a:p>
            <a:r>
              <a:rPr lang="en-US" dirty="0"/>
              <a:t>Codes B210 and B215 are codes assigned when there is not a diagnosis of cancer prior to the excisional bx.  B215 is specifically for patients that have an excisional biopsy for a diagnosis of atypia but then the path shows cancer.  </a:t>
            </a:r>
          </a:p>
          <a:p>
            <a:endParaRPr lang="en-US" dirty="0"/>
          </a:p>
          <a:p>
            <a:r>
              <a:rPr lang="en-US" dirty="0"/>
              <a:t>Also note code B290 is only assigned when there is a central lumpectomy done for a prior diagnosis of cancer.</a:t>
            </a:r>
          </a:p>
          <a:p>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52</a:t>
            </a:fld>
            <a:endParaRPr lang="en-US"/>
          </a:p>
        </p:txBody>
      </p:sp>
    </p:spTree>
    <p:extLst>
      <p:ext uri="{BB962C8B-B14F-4D97-AF65-F5344CB8AC3E}">
        <p14:creationId xmlns:p14="http://schemas.microsoft.com/office/powerpoint/2010/main" val="2967823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53</a:t>
            </a:fld>
            <a:endParaRPr lang="en-US"/>
          </a:p>
        </p:txBody>
      </p:sp>
    </p:spTree>
    <p:extLst>
      <p:ext uri="{BB962C8B-B14F-4D97-AF65-F5344CB8AC3E}">
        <p14:creationId xmlns:p14="http://schemas.microsoft.com/office/powerpoint/2010/main" val="3353870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B300 and B400 codes are a perfect example of how the codes really do not mean what they used.    </a:t>
            </a:r>
          </a:p>
          <a:p>
            <a:endParaRPr lang="en-US" dirty="0"/>
          </a:p>
          <a:p>
            <a:r>
              <a:rPr lang="en-US" dirty="0"/>
              <a:t>You can see that B400 is for nipple-sparing mastectomies.   In 2023 those were assigned code A</a:t>
            </a:r>
            <a:r>
              <a:rPr lang="en-US" b="1" dirty="0"/>
              <a:t>3</a:t>
            </a:r>
            <a:r>
              <a:rPr lang="en-US" dirty="0"/>
              <a:t>00.   And now B300 is for skin sparing mastectomies, which did not have their own code in 2023.  You can see how relying on memory of the old surgery codes could really get you into trouble!</a:t>
            </a:r>
          </a:p>
          <a:p>
            <a:endParaRPr lang="en-US" dirty="0"/>
          </a:p>
          <a:p>
            <a:r>
              <a:rPr lang="en-US" dirty="0"/>
              <a:t>You cannot just swap out an “A” for a “B” and assume you have the right code.</a:t>
            </a:r>
          </a:p>
        </p:txBody>
      </p:sp>
      <p:sp>
        <p:nvSpPr>
          <p:cNvPr id="4" name="Slide Number Placeholder 3"/>
          <p:cNvSpPr>
            <a:spLocks noGrp="1"/>
          </p:cNvSpPr>
          <p:nvPr>
            <p:ph type="sldNum" sz="quarter" idx="5"/>
          </p:nvPr>
        </p:nvSpPr>
        <p:spPr/>
        <p:txBody>
          <a:bodyPr/>
          <a:lstStyle/>
          <a:p>
            <a:fld id="{878C9354-D8FF-4020-A164-89550B0428D3}" type="slidenum">
              <a:rPr lang="en-US" smtClean="0"/>
              <a:t>54</a:t>
            </a:fld>
            <a:endParaRPr lang="en-US"/>
          </a:p>
        </p:txBody>
      </p:sp>
    </p:spTree>
    <p:extLst>
      <p:ext uri="{BB962C8B-B14F-4D97-AF65-F5344CB8AC3E}">
        <p14:creationId xmlns:p14="http://schemas.microsoft.com/office/powerpoint/2010/main" val="1064433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2023 and earlier areolar sparing mastectomies did not fit into any of the code definitions and per instructions were coded A800. In 2024 there are now specific codes for them, (B500-B520), which is nice.</a:t>
            </a:r>
          </a:p>
          <a:p>
            <a:endParaRPr lang="en-US" dirty="0"/>
          </a:p>
          <a:p>
            <a:r>
              <a:rPr lang="en-US" dirty="0"/>
              <a:t>Also note that the B600 codes for Total Mastectomy include modified radical mastectomy.  There is not a separate code for MRM for cases diagnosed 2024 forward.</a:t>
            </a:r>
          </a:p>
          <a:p>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55</a:t>
            </a:fld>
            <a:endParaRPr lang="en-US"/>
          </a:p>
        </p:txBody>
      </p:sp>
    </p:spTree>
    <p:extLst>
      <p:ext uri="{BB962C8B-B14F-4D97-AF65-F5344CB8AC3E}">
        <p14:creationId xmlns:p14="http://schemas.microsoft.com/office/powerpoint/2010/main" val="144585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Extended radical mastectomy no longer has its own code.   It is now coded under B800.</a:t>
            </a:r>
          </a:p>
        </p:txBody>
      </p:sp>
      <p:sp>
        <p:nvSpPr>
          <p:cNvPr id="4" name="Slide Number Placeholder 3"/>
          <p:cNvSpPr>
            <a:spLocks noGrp="1"/>
          </p:cNvSpPr>
          <p:nvPr>
            <p:ph type="sldNum" sz="quarter" idx="5"/>
          </p:nvPr>
        </p:nvSpPr>
        <p:spPr/>
        <p:txBody>
          <a:bodyPr/>
          <a:lstStyle/>
          <a:p>
            <a:fld id="{878C9354-D8FF-4020-A164-89550B0428D3}" type="slidenum">
              <a:rPr lang="en-US" smtClean="0"/>
              <a:t>56</a:t>
            </a:fld>
            <a:endParaRPr lang="en-US"/>
          </a:p>
        </p:txBody>
      </p:sp>
    </p:spTree>
    <p:extLst>
      <p:ext uri="{BB962C8B-B14F-4D97-AF65-F5344CB8AC3E}">
        <p14:creationId xmlns:p14="http://schemas.microsoft.com/office/powerpoint/2010/main" val="271458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and as you saw going the breast surgery codes, reconstruction is no longer incorporated into the surgery codes and there is a new data item Breast Reconstruction that will capture this information.</a:t>
            </a:r>
          </a:p>
          <a:p>
            <a:endParaRPr lang="en-US" dirty="0"/>
          </a:p>
          <a:p>
            <a:r>
              <a:rPr lang="en-US" dirty="0"/>
              <a:t>This data item is required by CCR for cases diagnosed 2024 and forward.</a:t>
            </a:r>
          </a:p>
          <a:p>
            <a:endParaRPr lang="en-US" dirty="0"/>
          </a:p>
          <a:p>
            <a:r>
              <a:rPr lang="en-US" dirty="0"/>
              <a:t>It describes the reconstruction procedure immediately following the resection of the breast.</a:t>
            </a:r>
          </a:p>
          <a:p>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57</a:t>
            </a:fld>
            <a:endParaRPr lang="en-US"/>
          </a:p>
        </p:txBody>
      </p:sp>
    </p:spTree>
    <p:extLst>
      <p:ext uri="{BB962C8B-B14F-4D97-AF65-F5344CB8AC3E}">
        <p14:creationId xmlns:p14="http://schemas.microsoft.com/office/powerpoint/2010/main" val="64788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this data items allows for coding reconstruction in more granular detail than was previously captured in the Breast surgery codes.</a:t>
            </a:r>
          </a:p>
        </p:txBody>
      </p:sp>
      <p:sp>
        <p:nvSpPr>
          <p:cNvPr id="4" name="Slide Number Placeholder 3"/>
          <p:cNvSpPr>
            <a:spLocks noGrp="1"/>
          </p:cNvSpPr>
          <p:nvPr>
            <p:ph type="sldNum" sz="quarter" idx="5"/>
          </p:nvPr>
        </p:nvSpPr>
        <p:spPr/>
        <p:txBody>
          <a:bodyPr/>
          <a:lstStyle/>
          <a:p>
            <a:fld id="{878C9354-D8FF-4020-A164-89550B0428D3}" type="slidenum">
              <a:rPr lang="en-US" smtClean="0"/>
              <a:t>58</a:t>
            </a:fld>
            <a:endParaRPr lang="en-US"/>
          </a:p>
        </p:txBody>
      </p:sp>
    </p:spTree>
    <p:extLst>
      <p:ext uri="{BB962C8B-B14F-4D97-AF65-F5344CB8AC3E}">
        <p14:creationId xmlns:p14="http://schemas.microsoft.com/office/powerpoint/2010/main" val="2779000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59</a:t>
            </a:fld>
            <a:endParaRPr lang="en-US"/>
          </a:p>
        </p:txBody>
      </p:sp>
    </p:spTree>
    <p:extLst>
      <p:ext uri="{BB962C8B-B14F-4D97-AF65-F5344CB8AC3E}">
        <p14:creationId xmlns:p14="http://schemas.microsoft.com/office/powerpoint/2010/main" val="310861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 information in your </a:t>
            </a:r>
            <a:r>
              <a:rPr lang="en-US" u="sng" dirty="0"/>
              <a:t>facility’s medical record </a:t>
            </a:r>
            <a:r>
              <a:rPr lang="en-US" dirty="0"/>
              <a:t>DOES include any diagnostic workup or treatment done outside your facility that has been scanned into your EMR.  </a:t>
            </a:r>
          </a:p>
          <a:p>
            <a:endParaRPr lang="en-US" dirty="0"/>
          </a:p>
          <a:p>
            <a:r>
              <a:rPr lang="en-US" dirty="0"/>
              <a:t>However, we do not expect you to go on a treasure hunt to find information that is not readily available in your facilities medical record!</a:t>
            </a:r>
          </a:p>
          <a:p>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6</a:t>
            </a:fld>
            <a:endParaRPr lang="en-US"/>
          </a:p>
        </p:txBody>
      </p:sp>
    </p:spTree>
    <p:extLst>
      <p:ext uri="{BB962C8B-B14F-4D97-AF65-F5344CB8AC3E}">
        <p14:creationId xmlns:p14="http://schemas.microsoft.com/office/powerpoint/2010/main" val="37059290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60</a:t>
            </a:fld>
            <a:endParaRPr lang="en-US"/>
          </a:p>
        </p:txBody>
      </p:sp>
    </p:spTree>
    <p:extLst>
      <p:ext uri="{BB962C8B-B14F-4D97-AF65-F5344CB8AC3E}">
        <p14:creationId xmlns:p14="http://schemas.microsoft.com/office/powerpoint/2010/main" val="320754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DO report needs to be fully documented in text and coded.  We expect high-quality on anything that is reported because it will be used to improve data in the central registry.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7</a:t>
            </a:fld>
            <a:endParaRPr lang="en-US"/>
          </a:p>
        </p:txBody>
      </p:sp>
    </p:spTree>
    <p:extLst>
      <p:ext uri="{BB962C8B-B14F-4D97-AF65-F5344CB8AC3E}">
        <p14:creationId xmlns:p14="http://schemas.microsoft.com/office/powerpoint/2010/main" val="152078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8</a:t>
            </a:fld>
            <a:endParaRPr lang="en-US"/>
          </a:p>
        </p:txBody>
      </p:sp>
    </p:spTree>
    <p:extLst>
      <p:ext uri="{BB962C8B-B14F-4D97-AF65-F5344CB8AC3E}">
        <p14:creationId xmlns:p14="http://schemas.microsoft.com/office/powerpoint/2010/main" val="1209611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C9354-D8FF-4020-A164-89550B0428D3}" type="slidenum">
              <a:rPr lang="en-US" smtClean="0"/>
              <a:t>9</a:t>
            </a:fld>
            <a:endParaRPr lang="en-US"/>
          </a:p>
        </p:txBody>
      </p:sp>
    </p:spTree>
    <p:extLst>
      <p:ext uri="{BB962C8B-B14F-4D97-AF65-F5344CB8AC3E}">
        <p14:creationId xmlns:p14="http://schemas.microsoft.com/office/powerpoint/2010/main" val="1332513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45D69B29-D121-4D7B-ABDB-2140B6ECFEA3}" type="datetime1">
              <a:rPr lang="en-US" smtClean="0"/>
              <a:t>8/1/2024</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8D7C473F-4F02-4DA9-B830-E335CF04CDD5}" type="slidenum">
              <a:rPr lang="en-US" smtClean="0"/>
              <a:t>‹#›</a:t>
            </a:fld>
            <a:endParaRPr lang="en-US"/>
          </a:p>
        </p:txBody>
      </p:sp>
    </p:spTree>
    <p:extLst>
      <p:ext uri="{BB962C8B-B14F-4D97-AF65-F5344CB8AC3E}">
        <p14:creationId xmlns:p14="http://schemas.microsoft.com/office/powerpoint/2010/main" val="2295413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7A08C1-CFFD-46A0-93D1-C92D8A56CC87}" type="datetime1">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318757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7EEC2F-CA4A-474C-85F4-29B9A384E651}" type="datetime1">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959958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E9DB036-E580-4C0B-BEA2-FA18EE1F6868}" type="datetime1">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3667061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FF6721-5963-4C03-ACA0-1819697C19FC}" type="datetime1">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322159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115F02B-AC24-4337-A070-6F5A3524B623}" type="datetime1">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360722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83BBAC3-7B55-4404-9664-307B9C88F532}" type="datetime1">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371746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E1D560-8F2F-4927-A3A0-776BFD46664C}" type="datetime1">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2416562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0D0192-424F-4969-8EBB-36C3DD4C1953}" type="datetime1">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24601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129ABF-403D-454D-A8E1-F984CD5F6C99}" type="datetime1">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1719716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C2650F-962B-45E3-8C8E-479929D80C40}" type="datetime1">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463219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9729C-BEBB-437A-8206-F602ABE367D0}" type="datetime1">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53330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DFF1C8-9AB5-410E-B55A-2230BD1DD7FB}" type="datetime1">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236613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13067A-33E4-45DA-A326-F9F75D024F45}" type="datetime1">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179082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5B613-F193-4DF6-87E2-49F744F6FB01}" type="datetime1">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861892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296CD7-AEDD-4EF6-A98E-C451A4D29A80}" type="datetime1">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16171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55E971-FA41-48EC-994F-4F06ECB9A923}" type="datetime1">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7C473F-4F02-4DA9-B830-E335CF04CDD5}" type="slidenum">
              <a:rPr lang="en-US" smtClean="0"/>
              <a:t>‹#›</a:t>
            </a:fld>
            <a:endParaRPr lang="en-US"/>
          </a:p>
        </p:txBody>
      </p:sp>
    </p:spTree>
    <p:extLst>
      <p:ext uri="{BB962C8B-B14F-4D97-AF65-F5344CB8AC3E}">
        <p14:creationId xmlns:p14="http://schemas.microsoft.com/office/powerpoint/2010/main" val="317572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4FFD2F91-6687-4379-A83E-734F2467E4EA}" type="datetime1">
              <a:rPr lang="en-US" smtClean="0"/>
              <a:t>8/1/2024</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8D7C473F-4F02-4DA9-B830-E335CF04CDD5}" type="slidenum">
              <a:rPr lang="en-US" smtClean="0"/>
              <a:t>‹#›</a:t>
            </a:fld>
            <a:endParaRPr lang="en-US"/>
          </a:p>
        </p:txBody>
      </p:sp>
    </p:spTree>
    <p:extLst>
      <p:ext uri="{BB962C8B-B14F-4D97-AF65-F5344CB8AC3E}">
        <p14:creationId xmlns:p14="http://schemas.microsoft.com/office/powerpoint/2010/main" val="88883213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sv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hyperlink" Target="http://cas.fcdslms.med.miami.edu/" TargetMode="External"/><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microsoft.com/office/2007/relationships/media" Target="../media/media19.m4a"/><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s://www.naaccr.org/icdo3/#1582820761121-27c484fc-46a7"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s://seer.cancer.gov/cancerpathchart/products.html"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6.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7.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1.m4a"/><Relationship Id="rId7" Type="http://schemas.openxmlformats.org/officeDocument/2006/relationships/image" Target="../media/image16.png"/><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1.jpeg"/><Relationship Id="rId5" Type="http://schemas.openxmlformats.org/officeDocument/2006/relationships/notesSlide" Target="../notesSlides/notesSlide29.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2.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4.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6.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7.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microsoft.com/office/2007/relationships/media" Target="../media/media38.m4a"/><Relationship Id="rId1" Type="http://schemas.openxmlformats.org/officeDocument/2006/relationships/audio" Target="NULL" TargetMode="Externa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36.xml"/><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microsoft.com/office/2007/relationships/media" Target="../media/media40.m4a"/><Relationship Id="rId2" Type="http://schemas.microsoft.com/office/2007/relationships/media" Target="../media/media39.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2.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4.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6.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47.m4a"/><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4.png"/><Relationship Id="rId2" Type="http://schemas.microsoft.com/office/2007/relationships/media" Target="../media/media49.m4a"/><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0.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microsoft.com/office/2007/relationships/media" Target="../media/media51.m4a"/><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48.xml"/><Relationship Id="rId9"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2.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jpe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hyperlink" Target="https://www.ccrcal.org/submit-data/cancer-registrars-hospitals-and-facilities/reporting-by-cancer-registrars/" TargetMode="External"/><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4.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6.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7.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8.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9.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2.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3.xml"/><Relationship Id="rId7" Type="http://schemas.openxmlformats.org/officeDocument/2006/relationships/image" Target="../media/image3.png"/><Relationship Id="rId2" Type="http://schemas.microsoft.com/office/2007/relationships/media" Target="../media/media63.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0.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9.jpe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s://www.ccrcal.org/submit-data/cancer-registrars-hospitals-and-facilities/reporting-by-cancer-registrars/"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9.jpeg"/><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3FCE-D7DC-557E-0179-F62D6F4E4E5D}"/>
              </a:ext>
            </a:extLst>
          </p:cNvPr>
          <p:cNvSpPr>
            <a:spLocks noGrp="1"/>
          </p:cNvSpPr>
          <p:nvPr>
            <p:ph type="ctrTitle"/>
          </p:nvPr>
        </p:nvSpPr>
        <p:spPr>
          <a:xfrm>
            <a:off x="8160773" y="1277653"/>
            <a:ext cx="3020133" cy="3117366"/>
          </a:xfrm>
        </p:spPr>
        <p:txBody>
          <a:bodyPr>
            <a:normAutofit/>
          </a:bodyPr>
          <a:lstStyle/>
          <a:p>
            <a:pPr>
              <a:lnSpc>
                <a:spcPct val="90000"/>
              </a:lnSpc>
            </a:pPr>
            <a:r>
              <a:rPr lang="en-US" sz="5000"/>
              <a:t>2024 Data Changes</a:t>
            </a:r>
          </a:p>
        </p:txBody>
      </p:sp>
      <p:sp>
        <p:nvSpPr>
          <p:cNvPr id="3" name="Subtitle 2">
            <a:extLst>
              <a:ext uri="{FF2B5EF4-FFF2-40B4-BE49-F238E27FC236}">
                <a16:creationId xmlns:a16="http://schemas.microsoft.com/office/drawing/2014/main" id="{CAB5596A-8CA9-11CF-87CF-71AE4E4C91E3}"/>
              </a:ext>
            </a:extLst>
          </p:cNvPr>
          <p:cNvSpPr>
            <a:spLocks noGrp="1"/>
          </p:cNvSpPr>
          <p:nvPr>
            <p:ph type="subTitle" idx="1"/>
          </p:nvPr>
        </p:nvSpPr>
        <p:spPr>
          <a:xfrm>
            <a:off x="8160773" y="4591665"/>
            <a:ext cx="3020134" cy="985564"/>
          </a:xfrm>
        </p:spPr>
        <p:txBody>
          <a:bodyPr>
            <a:normAutofit/>
          </a:bodyPr>
          <a:lstStyle/>
          <a:p>
            <a:pPr>
              <a:lnSpc>
                <a:spcPct val="90000"/>
              </a:lnSpc>
            </a:pPr>
            <a:r>
              <a:rPr lang="en-US" dirty="0"/>
              <a:t>Janine Smith, BS, ODS-C</a:t>
            </a:r>
            <a:endParaRPr lang="en-US"/>
          </a:p>
          <a:p>
            <a:pPr>
              <a:lnSpc>
                <a:spcPct val="90000"/>
              </a:lnSpc>
            </a:pPr>
            <a:r>
              <a:rPr lang="en-US" dirty="0"/>
              <a:t>California Cancer Registry</a:t>
            </a:r>
            <a:endParaRPr lang="en-US"/>
          </a:p>
        </p:txBody>
      </p:sp>
      <p:sp>
        <p:nvSpPr>
          <p:cNvPr id="6" name="Slide Number Placeholder 5">
            <a:extLst>
              <a:ext uri="{FF2B5EF4-FFF2-40B4-BE49-F238E27FC236}">
                <a16:creationId xmlns:a16="http://schemas.microsoft.com/office/drawing/2014/main" id="{415DE346-CDF9-70FE-DF0C-B73BD17891C7}"/>
              </a:ext>
            </a:extLst>
          </p:cNvPr>
          <p:cNvSpPr>
            <a:spLocks noGrp="1"/>
          </p:cNvSpPr>
          <p:nvPr>
            <p:ph type="sldNum" sz="quarter" idx="12"/>
          </p:nvPr>
        </p:nvSpPr>
        <p:spPr>
          <a:xfrm>
            <a:off x="10342708" y="295729"/>
            <a:ext cx="838199" cy="767687"/>
          </a:xfrm>
        </p:spPr>
        <p:txBody>
          <a:bodyPr>
            <a:normAutofit/>
          </a:bodyPr>
          <a:lstStyle/>
          <a:p>
            <a:pPr>
              <a:spcAft>
                <a:spcPts val="600"/>
              </a:spcAft>
            </a:pPr>
            <a:fld id="{8D7C473F-4F02-4DA9-B830-E335CF04CDD5}" type="slidenum">
              <a:rPr lang="en-US" smtClean="0"/>
              <a:pPr>
                <a:spcAft>
                  <a:spcPts val="600"/>
                </a:spcAft>
              </a:pPr>
              <a:t>1</a:t>
            </a:fld>
            <a:endParaRPr lang="en-US"/>
          </a:p>
        </p:txBody>
      </p:sp>
      <p:sp>
        <p:nvSpPr>
          <p:cNvPr id="18" name="Rectangle 17">
            <a:extLst>
              <a:ext uri="{FF2B5EF4-FFF2-40B4-BE49-F238E27FC236}">
                <a16:creationId xmlns:a16="http://schemas.microsoft.com/office/drawing/2014/main" id="{2CE4F249-AC71-406E-8410-03E1C8809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97D304-3A19-A25F-CEDF-3A47BC462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488" y="1959028"/>
            <a:ext cx="2983692" cy="2936826"/>
          </a:xfrm>
          <a:prstGeom prst="roundRect">
            <a:avLst>
              <a:gd name="adj" fmla="val 1858"/>
            </a:avLst>
          </a:prstGeom>
          <a:effectLst/>
        </p:spPr>
      </p:pic>
      <p:pic>
        <p:nvPicPr>
          <p:cNvPr id="5" name="Graphic 4">
            <a:extLst>
              <a:ext uri="{FF2B5EF4-FFF2-40B4-BE49-F238E27FC236}">
                <a16:creationId xmlns:a16="http://schemas.microsoft.com/office/drawing/2014/main" id="{5CD110DC-923B-6915-1E06-90636C2914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20905" y="2769220"/>
            <a:ext cx="2996039" cy="1316441"/>
          </a:xfrm>
          <a:prstGeom prst="roundRect">
            <a:avLst>
              <a:gd name="adj" fmla="val 1858"/>
            </a:avLst>
          </a:prstGeom>
          <a:effectLst/>
        </p:spPr>
      </p:pic>
      <p:pic>
        <p:nvPicPr>
          <p:cNvPr id="8" name="Recorded Sound">
            <a:hlinkClick r:id="" action="ppaction://media"/>
            <a:extLst>
              <a:ext uri="{FF2B5EF4-FFF2-40B4-BE49-F238E27FC236}">
                <a16:creationId xmlns:a16="http://schemas.microsoft.com/office/drawing/2014/main" id="{313B2863-1C56-0CEB-FC66-248E599E6F76}"/>
              </a:ext>
            </a:extLst>
          </p:cNvPr>
          <p:cNvPicPr>
            <a:picLocks noChangeAspect="1"/>
          </p:cNvPicPr>
          <p:nvPr>
            <a:audioFile r:link="rId1"/>
            <p:extLst>
              <p:ext uri="{DAA4B4D4-6D71-4841-9C94-3DE7FCFB9230}">
                <p14:media xmlns:p14="http://schemas.microsoft.com/office/powerpoint/2010/main" r:embed="rId2">
                  <p14:trim st="3600" end="2356.4512"/>
                </p14:media>
              </p:ext>
            </p:extLst>
          </p:nvPr>
        </p:nvPicPr>
        <p:blipFill>
          <a:blip r:embed="rId8"/>
          <a:stretch>
            <a:fillRect/>
          </a:stretch>
        </p:blipFill>
        <p:spPr>
          <a:xfrm>
            <a:off x="6438379" y="4895854"/>
            <a:ext cx="487363" cy="487363"/>
          </a:xfrm>
          <a:prstGeom prst="rect">
            <a:avLst/>
          </a:prstGeom>
        </p:spPr>
      </p:pic>
    </p:spTree>
    <p:extLst>
      <p:ext uri="{BB962C8B-B14F-4D97-AF65-F5344CB8AC3E}">
        <p14:creationId xmlns:p14="http://schemas.microsoft.com/office/powerpoint/2010/main" val="2794071547"/>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C053-048F-B2F4-E8AC-C1EBBB0102A7}"/>
              </a:ext>
            </a:extLst>
          </p:cNvPr>
          <p:cNvSpPr>
            <a:spLocks noGrp="1"/>
          </p:cNvSpPr>
          <p:nvPr>
            <p:ph type="title"/>
          </p:nvPr>
        </p:nvSpPr>
        <p:spPr/>
        <p:txBody>
          <a:bodyPr/>
          <a:lstStyle/>
          <a:p>
            <a:r>
              <a:rPr lang="en-US" dirty="0"/>
              <a:t>Text Documentation Guidelines</a:t>
            </a:r>
          </a:p>
        </p:txBody>
      </p:sp>
      <p:sp>
        <p:nvSpPr>
          <p:cNvPr id="3" name="Content Placeholder 2">
            <a:extLst>
              <a:ext uri="{FF2B5EF4-FFF2-40B4-BE49-F238E27FC236}">
                <a16:creationId xmlns:a16="http://schemas.microsoft.com/office/drawing/2014/main" id="{9DEA33B5-C66C-9B8A-E656-D708763165A7}"/>
              </a:ext>
            </a:extLst>
          </p:cNvPr>
          <p:cNvSpPr>
            <a:spLocks noGrp="1"/>
          </p:cNvSpPr>
          <p:nvPr>
            <p:ph idx="1"/>
          </p:nvPr>
        </p:nvSpPr>
        <p:spPr>
          <a:xfrm>
            <a:off x="1154955" y="2603500"/>
            <a:ext cx="10508310" cy="3416300"/>
          </a:xfrm>
        </p:spPr>
        <p:txBody>
          <a:bodyPr>
            <a:normAutofit lnSpcReduction="10000"/>
          </a:bodyPr>
          <a:lstStyle/>
          <a:p>
            <a:pPr marL="0" indent="0">
              <a:buNone/>
            </a:pPr>
            <a:endParaRPr lang="en-US" dirty="0"/>
          </a:p>
          <a:p>
            <a:pPr marL="0" indent="0" algn="ctr">
              <a:buNone/>
            </a:pPr>
            <a:r>
              <a:rPr lang="en-US" sz="3200" dirty="0"/>
              <a:t>Treatment start dates MUST be documented in text</a:t>
            </a:r>
            <a:br>
              <a:rPr lang="en-US" sz="3200" dirty="0"/>
            </a:br>
            <a:r>
              <a:rPr lang="en-US" sz="3200" dirty="0"/>
              <a:t> </a:t>
            </a:r>
          </a:p>
          <a:p>
            <a:r>
              <a:rPr lang="en-US" dirty="0"/>
              <a:t>This has ALWAYS been a CCR Requirement.</a:t>
            </a:r>
          </a:p>
          <a:p>
            <a:r>
              <a:rPr lang="en-US" dirty="0"/>
              <a:t>It is also an NPCR requirement.</a:t>
            </a:r>
          </a:p>
          <a:p>
            <a:r>
              <a:rPr lang="en-US" dirty="0"/>
              <a:t>A statement has been added to Volume 1 Section VI.1.2 First Course of Treatment – Data Entry.</a:t>
            </a:r>
          </a:p>
          <a:p>
            <a:r>
              <a:rPr lang="en-US" b="1" dirty="0">
                <a:solidFill>
                  <a:srgbClr val="C00000"/>
                </a:solidFill>
              </a:rPr>
              <a:t>A treatment date that is coded but is not also documented in text is considered a discrepancy!</a:t>
            </a:r>
          </a:p>
          <a:p>
            <a:pPr marL="0" indent="0">
              <a:buNone/>
            </a:pPr>
            <a:endParaRPr lang="en-US" dirty="0"/>
          </a:p>
        </p:txBody>
      </p:sp>
      <p:sp>
        <p:nvSpPr>
          <p:cNvPr id="4" name="Slide Number Placeholder 3">
            <a:extLst>
              <a:ext uri="{FF2B5EF4-FFF2-40B4-BE49-F238E27FC236}">
                <a16:creationId xmlns:a16="http://schemas.microsoft.com/office/drawing/2014/main" id="{60F8C3CB-0124-BCC3-A737-90BBD6EE8D69}"/>
              </a:ext>
            </a:extLst>
          </p:cNvPr>
          <p:cNvSpPr>
            <a:spLocks noGrp="1"/>
          </p:cNvSpPr>
          <p:nvPr>
            <p:ph type="sldNum" sz="quarter" idx="12"/>
          </p:nvPr>
        </p:nvSpPr>
        <p:spPr/>
        <p:txBody>
          <a:bodyPr/>
          <a:lstStyle/>
          <a:p>
            <a:fld id="{8D7C473F-4F02-4DA9-B830-E335CF04CDD5}" type="slidenum">
              <a:rPr lang="en-US" smtClean="0"/>
              <a:t>10</a:t>
            </a:fld>
            <a:endParaRPr lang="en-US"/>
          </a:p>
        </p:txBody>
      </p:sp>
      <p:pic>
        <p:nvPicPr>
          <p:cNvPr id="5" name="Recorded Sound">
            <a:hlinkClick r:id="" action="ppaction://media"/>
            <a:extLst>
              <a:ext uri="{FF2B5EF4-FFF2-40B4-BE49-F238E27FC236}">
                <a16:creationId xmlns:a16="http://schemas.microsoft.com/office/drawing/2014/main" id="{E1DB51B1-08FF-F620-B26F-04FD2C60A173}"/>
              </a:ext>
            </a:extLst>
          </p:cNvPr>
          <p:cNvPicPr>
            <a:picLocks noChangeAspect="1"/>
          </p:cNvPicPr>
          <p:nvPr>
            <a:audioFile r:link="rId1"/>
            <p:extLst>
              <p:ext uri="{DAA4B4D4-6D71-4841-9C94-3DE7FCFB9230}">
                <p14:media xmlns:p14="http://schemas.microsoft.com/office/powerpoint/2010/main" r:embed="rId2">
                  <p14:trim st="4180" end="1199.0453"/>
                </p14:media>
              </p:ext>
            </p:extLst>
          </p:nvPr>
        </p:nvPicPr>
        <p:blipFill>
          <a:blip r:embed="rId5"/>
          <a:stretch>
            <a:fillRect/>
          </a:stretch>
        </p:blipFill>
        <p:spPr>
          <a:xfrm>
            <a:off x="10352540" y="5884694"/>
            <a:ext cx="487363" cy="487363"/>
          </a:xfrm>
          <a:prstGeom prst="rect">
            <a:avLst/>
          </a:prstGeom>
        </p:spPr>
      </p:pic>
    </p:spTree>
    <p:extLst>
      <p:ext uri="{BB962C8B-B14F-4D97-AF65-F5344CB8AC3E}">
        <p14:creationId xmlns:p14="http://schemas.microsoft.com/office/powerpoint/2010/main" val="3167584737"/>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C053-048F-B2F4-E8AC-C1EBBB0102A7}"/>
              </a:ext>
            </a:extLst>
          </p:cNvPr>
          <p:cNvSpPr>
            <a:spLocks noGrp="1"/>
          </p:cNvSpPr>
          <p:nvPr>
            <p:ph type="title"/>
          </p:nvPr>
        </p:nvSpPr>
        <p:spPr/>
        <p:txBody>
          <a:bodyPr/>
          <a:lstStyle/>
          <a:p>
            <a:r>
              <a:rPr lang="en-US" dirty="0"/>
              <a:t>Text Documentation Guidelines</a:t>
            </a:r>
          </a:p>
        </p:txBody>
      </p:sp>
      <p:sp>
        <p:nvSpPr>
          <p:cNvPr id="3" name="Content Placeholder 2">
            <a:extLst>
              <a:ext uri="{FF2B5EF4-FFF2-40B4-BE49-F238E27FC236}">
                <a16:creationId xmlns:a16="http://schemas.microsoft.com/office/drawing/2014/main" id="{9DEA33B5-C66C-9B8A-E656-D708763165A7}"/>
              </a:ext>
            </a:extLst>
          </p:cNvPr>
          <p:cNvSpPr>
            <a:spLocks noGrp="1"/>
          </p:cNvSpPr>
          <p:nvPr>
            <p:ph idx="1"/>
          </p:nvPr>
        </p:nvSpPr>
        <p:spPr>
          <a:xfrm>
            <a:off x="1154954" y="2603500"/>
            <a:ext cx="10694923" cy="3416300"/>
          </a:xfrm>
        </p:spPr>
        <p:txBody>
          <a:bodyPr>
            <a:normAutofit lnSpcReduction="10000"/>
          </a:bodyPr>
          <a:lstStyle/>
          <a:p>
            <a:pPr marL="0" indent="0" algn="ctr">
              <a:buNone/>
            </a:pPr>
            <a:r>
              <a:rPr lang="en-US" sz="3200" dirty="0"/>
              <a:t>Scope of Regional Lymph Node Surgery </a:t>
            </a:r>
          </a:p>
          <a:p>
            <a:pPr marL="0" indent="0" algn="ctr">
              <a:buNone/>
            </a:pPr>
            <a:r>
              <a:rPr lang="en-US" sz="3200" dirty="0"/>
              <a:t>MUST be supported by text</a:t>
            </a:r>
          </a:p>
          <a:p>
            <a:pPr marL="0" indent="0" algn="ctr">
              <a:buNone/>
            </a:pPr>
            <a:endParaRPr lang="en-US" sz="3200" dirty="0"/>
          </a:p>
          <a:p>
            <a:r>
              <a:rPr lang="en-US" dirty="0"/>
              <a:t>This has ALWAYS been a CCR Requirement as all codes must be supported by text.  </a:t>
            </a:r>
          </a:p>
          <a:p>
            <a:pPr lvl="1"/>
            <a:r>
              <a:rPr lang="en-US" dirty="0"/>
              <a:t>CCR Volume 1 and Appendix T have been updated to explicitly include this in the check-list of information for Surgery and Operative text fields.</a:t>
            </a:r>
          </a:p>
          <a:p>
            <a:r>
              <a:rPr lang="en-US" dirty="0"/>
              <a:t>Document in text (preferably Operative Text or Surgery Text) the LN Procedure(s) done as stated on the operative report.</a:t>
            </a:r>
          </a:p>
          <a:p>
            <a:pPr marL="457200" lvl="1"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AD55D22-41A5-71EF-443D-9F469CAC84C3}"/>
              </a:ext>
            </a:extLst>
          </p:cNvPr>
          <p:cNvSpPr>
            <a:spLocks noGrp="1"/>
          </p:cNvSpPr>
          <p:nvPr>
            <p:ph type="sldNum" sz="quarter" idx="12"/>
          </p:nvPr>
        </p:nvSpPr>
        <p:spPr/>
        <p:txBody>
          <a:bodyPr/>
          <a:lstStyle/>
          <a:p>
            <a:fld id="{8D7C473F-4F02-4DA9-B830-E335CF04CDD5}" type="slidenum">
              <a:rPr lang="en-US" smtClean="0"/>
              <a:t>11</a:t>
            </a:fld>
            <a:endParaRPr lang="en-US"/>
          </a:p>
        </p:txBody>
      </p:sp>
      <p:pic>
        <p:nvPicPr>
          <p:cNvPr id="5" name="Recorded Sound">
            <a:hlinkClick r:id="" action="ppaction://media"/>
            <a:extLst>
              <a:ext uri="{FF2B5EF4-FFF2-40B4-BE49-F238E27FC236}">
                <a16:creationId xmlns:a16="http://schemas.microsoft.com/office/drawing/2014/main" id="{2E2578F5-42B6-1006-FCDF-8F440A90D0C7}"/>
              </a:ext>
            </a:extLst>
          </p:cNvPr>
          <p:cNvPicPr>
            <a:picLocks noChangeAspect="1"/>
          </p:cNvPicPr>
          <p:nvPr>
            <a:audioFile r:link="rId1"/>
            <p:extLst>
              <p:ext uri="{DAA4B4D4-6D71-4841-9C94-3DE7FCFB9230}">
                <p14:media xmlns:p14="http://schemas.microsoft.com/office/powerpoint/2010/main" r:embed="rId2">
                  <p14:trim st="4218" end="1393.517"/>
                </p14:media>
              </p:ext>
            </p:extLst>
          </p:nvPr>
        </p:nvPicPr>
        <p:blipFill>
          <a:blip r:embed="rId5"/>
          <a:stretch>
            <a:fillRect/>
          </a:stretch>
        </p:blipFill>
        <p:spPr>
          <a:xfrm>
            <a:off x="9936895" y="5884332"/>
            <a:ext cx="487363" cy="487363"/>
          </a:xfrm>
          <a:prstGeom prst="rect">
            <a:avLst/>
          </a:prstGeom>
        </p:spPr>
      </p:pic>
    </p:spTree>
    <p:extLst>
      <p:ext uri="{BB962C8B-B14F-4D97-AF65-F5344CB8AC3E}">
        <p14:creationId xmlns:p14="http://schemas.microsoft.com/office/powerpoint/2010/main" val="628759489"/>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C053-048F-B2F4-E8AC-C1EBBB0102A7}"/>
              </a:ext>
            </a:extLst>
          </p:cNvPr>
          <p:cNvSpPr>
            <a:spLocks noGrp="1"/>
          </p:cNvSpPr>
          <p:nvPr>
            <p:ph type="title"/>
          </p:nvPr>
        </p:nvSpPr>
        <p:spPr>
          <a:xfrm>
            <a:off x="1760706" y="685800"/>
            <a:ext cx="9742318" cy="1752599"/>
          </a:xfrm>
        </p:spPr>
        <p:txBody>
          <a:bodyPr>
            <a:normAutofit/>
          </a:bodyPr>
          <a:lstStyle/>
          <a:p>
            <a:r>
              <a:rPr lang="en-US" dirty="0"/>
              <a:t>Text Documentation Guidelines</a:t>
            </a:r>
          </a:p>
        </p:txBody>
      </p:sp>
      <p:graphicFrame>
        <p:nvGraphicFramePr>
          <p:cNvPr id="5" name="Content Placeholder 2">
            <a:extLst>
              <a:ext uri="{FF2B5EF4-FFF2-40B4-BE49-F238E27FC236}">
                <a16:creationId xmlns:a16="http://schemas.microsoft.com/office/drawing/2014/main" id="{4F47F4C0-1179-EAD7-FCC5-A7C4EE1B1EC7}"/>
              </a:ext>
            </a:extLst>
          </p:cNvPr>
          <p:cNvGraphicFramePr>
            <a:graphicFrameLocks noGrp="1"/>
          </p:cNvGraphicFramePr>
          <p:nvPr>
            <p:ph idx="1"/>
            <p:extLst>
              <p:ext uri="{D42A27DB-BD31-4B8C-83A1-F6EECF244321}">
                <p14:modId xmlns:p14="http://schemas.microsoft.com/office/powerpoint/2010/main" val="2126851736"/>
              </p:ext>
            </p:extLst>
          </p:nvPr>
        </p:nvGraphicFramePr>
        <p:xfrm>
          <a:off x="1760705" y="2565779"/>
          <a:ext cx="9742319" cy="40914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3C83045D-5982-C2A8-42E2-AC6CBB24A59D}"/>
              </a:ext>
            </a:extLst>
          </p:cNvPr>
          <p:cNvSpPr>
            <a:spLocks noGrp="1"/>
          </p:cNvSpPr>
          <p:nvPr>
            <p:ph type="sldNum" sz="quarter" idx="12"/>
          </p:nvPr>
        </p:nvSpPr>
        <p:spPr/>
        <p:txBody>
          <a:bodyPr/>
          <a:lstStyle/>
          <a:p>
            <a:fld id="{8D7C473F-4F02-4DA9-B830-E335CF04CDD5}" type="slidenum">
              <a:rPr lang="en-US" smtClean="0"/>
              <a:t>12</a:t>
            </a:fld>
            <a:endParaRPr lang="en-US"/>
          </a:p>
        </p:txBody>
      </p:sp>
      <p:pic>
        <p:nvPicPr>
          <p:cNvPr id="4" name="Recorded Sound">
            <a:hlinkClick r:id="" action="ppaction://media"/>
            <a:extLst>
              <a:ext uri="{FF2B5EF4-FFF2-40B4-BE49-F238E27FC236}">
                <a16:creationId xmlns:a16="http://schemas.microsoft.com/office/drawing/2014/main" id="{576124A3-6398-9004-C350-F2F6A8A0AF91}"/>
              </a:ext>
            </a:extLst>
          </p:cNvPr>
          <p:cNvPicPr>
            <a:picLocks noChangeAspect="1"/>
          </p:cNvPicPr>
          <p:nvPr>
            <a:audioFile r:link="rId1"/>
            <p:extLst>
              <p:ext uri="{DAA4B4D4-6D71-4841-9C94-3DE7FCFB9230}">
                <p14:media xmlns:p14="http://schemas.microsoft.com/office/powerpoint/2010/main" r:embed="rId2">
                  <p14:trim st="4158" end="1453.4965"/>
                </p14:media>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187500"/>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C053-048F-B2F4-E8AC-C1EBBB0102A7}"/>
              </a:ext>
            </a:extLst>
          </p:cNvPr>
          <p:cNvSpPr>
            <a:spLocks noGrp="1"/>
          </p:cNvSpPr>
          <p:nvPr>
            <p:ph type="title"/>
          </p:nvPr>
        </p:nvSpPr>
        <p:spPr/>
        <p:txBody>
          <a:bodyPr/>
          <a:lstStyle/>
          <a:p>
            <a:r>
              <a:rPr lang="en-US" sz="2800" dirty="0"/>
              <a:t>Scope of Regional LN Surgery Text and Codes</a:t>
            </a:r>
          </a:p>
        </p:txBody>
      </p:sp>
      <p:sp>
        <p:nvSpPr>
          <p:cNvPr id="3" name="Content Placeholder 2">
            <a:extLst>
              <a:ext uri="{FF2B5EF4-FFF2-40B4-BE49-F238E27FC236}">
                <a16:creationId xmlns:a16="http://schemas.microsoft.com/office/drawing/2014/main" id="{9DEA33B5-C66C-9B8A-E656-D708763165A7}"/>
              </a:ext>
            </a:extLst>
          </p:cNvPr>
          <p:cNvSpPr>
            <a:spLocks noGrp="1"/>
          </p:cNvSpPr>
          <p:nvPr>
            <p:ph idx="1"/>
          </p:nvPr>
        </p:nvSpPr>
        <p:spPr>
          <a:xfrm>
            <a:off x="911318" y="2436964"/>
            <a:ext cx="10369364" cy="4280598"/>
          </a:xfrm>
          <a:ln>
            <a:solidFill>
              <a:srgbClr val="FFC000"/>
            </a:solidFill>
          </a:ln>
        </p:spPr>
        <p:txBody>
          <a:bodyPr>
            <a:normAutofit fontScale="62500" lnSpcReduction="20000"/>
          </a:bodyPr>
          <a:lstStyle/>
          <a:p>
            <a:pPr marL="0" indent="0" algn="ctr">
              <a:buNone/>
            </a:pPr>
            <a:r>
              <a:rPr lang="en-US" sz="3200" b="1" dirty="0"/>
              <a:t>Example 1</a:t>
            </a:r>
          </a:p>
          <a:p>
            <a:pPr marL="0" indent="0" algn="ctr">
              <a:buNone/>
            </a:pPr>
            <a:r>
              <a:rPr lang="en-US" sz="3200" dirty="0"/>
              <a:t>What is Scope of Regional LN Surgery?</a:t>
            </a:r>
          </a:p>
          <a:p>
            <a:pPr marL="0" indent="0">
              <a:buNone/>
            </a:pPr>
            <a:endParaRPr lang="en-US" sz="3200" dirty="0"/>
          </a:p>
          <a:p>
            <a:pPr marL="0" indent="0">
              <a:buNone/>
            </a:pPr>
            <a:r>
              <a:rPr lang="en-US" sz="3200" dirty="0"/>
              <a:t>Operative Text:  blank</a:t>
            </a:r>
          </a:p>
          <a:p>
            <a:pPr marL="0" indent="0">
              <a:buNone/>
            </a:pPr>
            <a:r>
              <a:rPr lang="en-US" sz="3200" dirty="0"/>
              <a:t>Surgery Text:  L breast mastectomy</a:t>
            </a:r>
          </a:p>
          <a:p>
            <a:pPr marL="0" indent="0">
              <a:buNone/>
            </a:pPr>
            <a:r>
              <a:rPr lang="en-US" sz="3200" dirty="0"/>
              <a:t>Path Text:  L breast IDC, 1.1cm Gr 2, </a:t>
            </a:r>
            <a:r>
              <a:rPr lang="en-US" sz="3200" b="1" dirty="0">
                <a:solidFill>
                  <a:srgbClr val="92D050"/>
                </a:solidFill>
              </a:rPr>
              <a:t>0/5 SLNs, 0/2 Non-SLNs</a:t>
            </a:r>
            <a:endParaRPr lang="en-US" b="1" dirty="0">
              <a:solidFill>
                <a:srgbClr val="92D050"/>
              </a:solidFill>
            </a:endParaRPr>
          </a:p>
          <a:p>
            <a:pPr marL="457200" lvl="1" indent="0">
              <a:buNone/>
            </a:pPr>
            <a:endParaRPr lang="en-US" dirty="0"/>
          </a:p>
          <a:p>
            <a:pPr marL="457200" lvl="1" indent="0">
              <a:buNone/>
            </a:pPr>
            <a:r>
              <a:rPr lang="en-US" sz="2600" b="1" dirty="0">
                <a:solidFill>
                  <a:schemeClr val="accent4">
                    <a:lumMod val="50000"/>
                  </a:schemeClr>
                </a:solidFill>
              </a:rPr>
              <a:t>Assign Code 5</a:t>
            </a:r>
            <a:r>
              <a:rPr lang="en-US" sz="2600" dirty="0">
                <a:solidFill>
                  <a:srgbClr val="C00000"/>
                </a:solidFill>
              </a:rPr>
              <a:t>. </a:t>
            </a:r>
            <a:r>
              <a:rPr lang="en-US" sz="2600" b="1" dirty="0">
                <a:solidFill>
                  <a:srgbClr val="C00000"/>
                </a:solidFill>
              </a:rPr>
              <a:t>There is NOT enough information to assign Scope of Regional LN surgery to 2</a:t>
            </a:r>
            <a:r>
              <a:rPr lang="en-US" sz="2600" dirty="0"/>
              <a:t>.  Given the information in the path text, it should probably be coded to 2 or 6, but we have no way of knowing since there is no information in Operative or Surgery text about the LN surgery performed.</a:t>
            </a:r>
          </a:p>
          <a:p>
            <a:pPr lvl="2" indent="-342900">
              <a:spcBef>
                <a:spcPts val="0"/>
              </a:spcBef>
              <a:buFont typeface="Symbol" panose="05050102010706020507" pitchFamily="18" charset="2"/>
              <a:buChar char=""/>
            </a:pPr>
            <a:r>
              <a:rPr lang="en-US" sz="2200" dirty="0">
                <a:effectLst/>
                <a:ea typeface="Calibri" panose="020F0502020204030204" pitchFamily="34" charset="0"/>
                <a:cs typeface="Times New Roman" panose="02020603050405020304" pitchFamily="18" charset="0"/>
              </a:rPr>
              <a:t>Review the operative report to see if a SLN bx is documented.  If so, update the operative/surgery text and assign the appropriate code (see examples 2 and 3).</a:t>
            </a:r>
          </a:p>
          <a:p>
            <a:pPr lvl="2" indent="-342900">
              <a:spcBef>
                <a:spcPts val="0"/>
              </a:spcBef>
              <a:buFont typeface="Symbol" panose="05050102010706020507" pitchFamily="18" charset="2"/>
              <a:buChar char=""/>
            </a:pPr>
            <a:r>
              <a:rPr lang="en-US" sz="2200" dirty="0">
                <a:effectLst/>
                <a:ea typeface="Calibri" panose="020F0502020204030204" pitchFamily="34" charset="0"/>
                <a:cs typeface="Times New Roman" panose="02020603050405020304" pitchFamily="18" charset="0"/>
              </a:rPr>
              <a:t>If the operative report </a:t>
            </a:r>
            <a:r>
              <a:rPr lang="en-US" sz="2200" b="1" dirty="0">
                <a:effectLst/>
                <a:ea typeface="Calibri" panose="020F0502020204030204" pitchFamily="34" charset="0"/>
                <a:cs typeface="Times New Roman" panose="02020603050405020304" pitchFamily="18" charset="0"/>
              </a:rPr>
              <a:t>does not</a:t>
            </a:r>
            <a:r>
              <a:rPr lang="en-US" sz="2200" dirty="0">
                <a:effectLst/>
                <a:ea typeface="Calibri" panose="020F0502020204030204" pitchFamily="34" charset="0"/>
                <a:cs typeface="Times New Roman" panose="02020603050405020304" pitchFamily="18" charset="0"/>
              </a:rPr>
              <a:t> indicate the type of LN procedure, assign Scope of Reg LN Surgery based on the number of LNs examined.</a:t>
            </a:r>
            <a:endParaRPr lang="en-US" sz="2200" dirty="0"/>
          </a:p>
          <a:p>
            <a:pPr marL="457200" lvl="1" indent="0">
              <a:buNone/>
            </a:pPr>
            <a:endParaRPr lang="en-US" sz="2900"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79B9867F-6C64-90FA-1E3C-ED73B053E167}"/>
              </a:ext>
            </a:extLst>
          </p:cNvPr>
          <p:cNvSpPr>
            <a:spLocks noGrp="1"/>
          </p:cNvSpPr>
          <p:nvPr>
            <p:ph type="sldNum" sz="quarter" idx="12"/>
          </p:nvPr>
        </p:nvSpPr>
        <p:spPr/>
        <p:txBody>
          <a:bodyPr/>
          <a:lstStyle/>
          <a:p>
            <a:fld id="{8D7C473F-4F02-4DA9-B830-E335CF04CDD5}" type="slidenum">
              <a:rPr lang="en-US" smtClean="0"/>
              <a:t>13</a:t>
            </a:fld>
            <a:endParaRPr lang="en-US"/>
          </a:p>
        </p:txBody>
      </p:sp>
      <p:pic>
        <p:nvPicPr>
          <p:cNvPr id="6" name="Recorded Sound">
            <a:hlinkClick r:id="" action="ppaction://media"/>
            <a:extLst>
              <a:ext uri="{FF2B5EF4-FFF2-40B4-BE49-F238E27FC236}">
                <a16:creationId xmlns:a16="http://schemas.microsoft.com/office/drawing/2014/main" id="{EE3545E3-79FE-0FDB-A83E-A9935D34B521}"/>
              </a:ext>
            </a:extLst>
          </p:cNvPr>
          <p:cNvPicPr>
            <a:picLocks noChangeAspect="1"/>
          </p:cNvPicPr>
          <p:nvPr>
            <a:audioFile r:link="rId1"/>
            <p:extLst>
              <p:ext uri="{DAA4B4D4-6D71-4841-9C94-3DE7FCFB9230}">
                <p14:media xmlns:p14="http://schemas.microsoft.com/office/powerpoint/2010/main" r:embed="rId2">
                  <p14:trim st="3954" end="1675.0839"/>
                </p14:media>
              </p:ext>
            </p:extLst>
          </p:nvPr>
        </p:nvPicPr>
        <p:blipFill>
          <a:blip r:embed="rId5"/>
          <a:stretch>
            <a:fillRect/>
          </a:stretch>
        </p:blipFill>
        <p:spPr>
          <a:xfrm>
            <a:off x="8551814" y="3185318"/>
            <a:ext cx="487363" cy="487363"/>
          </a:xfrm>
          <a:prstGeom prst="rect">
            <a:avLst/>
          </a:prstGeom>
        </p:spPr>
      </p:pic>
    </p:spTree>
    <p:extLst>
      <p:ext uri="{BB962C8B-B14F-4D97-AF65-F5344CB8AC3E}">
        <p14:creationId xmlns:p14="http://schemas.microsoft.com/office/powerpoint/2010/main" val="1909182100"/>
      </p:ext>
    </p:extLst>
  </p:cSld>
  <p:clrMapOvr>
    <a:masterClrMapping/>
  </p:clrMapOvr>
  <mc:AlternateContent xmlns:mc="http://schemas.openxmlformats.org/markup-compatibility/2006" xmlns:p14="http://schemas.microsoft.com/office/powerpoint/2010/main">
    <mc:Choice Requires="p14">
      <p:transition spd="slow" p14:dur="2000" advTm="133152"/>
    </mc:Choice>
    <mc:Fallback xmlns="">
      <p:transition spd="slow" advTm="13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C053-048F-B2F4-E8AC-C1EBBB0102A7}"/>
              </a:ext>
            </a:extLst>
          </p:cNvPr>
          <p:cNvSpPr>
            <a:spLocks noGrp="1"/>
          </p:cNvSpPr>
          <p:nvPr>
            <p:ph type="title"/>
          </p:nvPr>
        </p:nvSpPr>
        <p:spPr/>
        <p:txBody>
          <a:bodyPr/>
          <a:lstStyle/>
          <a:p>
            <a:r>
              <a:rPr lang="en-US" sz="2800" dirty="0"/>
              <a:t>Scope of Regional LN Surgery Text and Codes</a:t>
            </a:r>
          </a:p>
        </p:txBody>
      </p:sp>
      <p:sp>
        <p:nvSpPr>
          <p:cNvPr id="3" name="Content Placeholder 2">
            <a:extLst>
              <a:ext uri="{FF2B5EF4-FFF2-40B4-BE49-F238E27FC236}">
                <a16:creationId xmlns:a16="http://schemas.microsoft.com/office/drawing/2014/main" id="{9DEA33B5-C66C-9B8A-E656-D708763165A7}"/>
              </a:ext>
            </a:extLst>
          </p:cNvPr>
          <p:cNvSpPr>
            <a:spLocks noGrp="1"/>
          </p:cNvSpPr>
          <p:nvPr>
            <p:ph idx="1"/>
          </p:nvPr>
        </p:nvSpPr>
        <p:spPr>
          <a:xfrm>
            <a:off x="838200" y="2472611"/>
            <a:ext cx="10515600" cy="4020263"/>
          </a:xfrm>
          <a:ln>
            <a:solidFill>
              <a:srgbClr val="FFC000"/>
            </a:solidFill>
          </a:ln>
        </p:spPr>
        <p:txBody>
          <a:bodyPr>
            <a:normAutofit/>
          </a:bodyPr>
          <a:lstStyle/>
          <a:p>
            <a:pPr marL="0" indent="0" algn="ctr">
              <a:buNone/>
            </a:pPr>
            <a:r>
              <a:rPr lang="en-US" sz="2000" b="1" dirty="0"/>
              <a:t>Example 2</a:t>
            </a:r>
          </a:p>
          <a:p>
            <a:pPr marL="0" indent="0" algn="ctr">
              <a:buNone/>
            </a:pPr>
            <a:r>
              <a:rPr lang="en-US" sz="2000" dirty="0"/>
              <a:t>What is Scope of Regional LN Surgery?</a:t>
            </a:r>
          </a:p>
          <a:p>
            <a:pPr marL="0" indent="0">
              <a:buNone/>
            </a:pPr>
            <a:endParaRPr lang="en-US" sz="2000" dirty="0"/>
          </a:p>
          <a:p>
            <a:pPr marL="0" indent="0">
              <a:buNone/>
            </a:pPr>
            <a:r>
              <a:rPr lang="en-US" sz="2000" dirty="0"/>
              <a:t>Operative Text:  blank</a:t>
            </a:r>
          </a:p>
          <a:p>
            <a:pPr marL="0" indent="0">
              <a:buNone/>
            </a:pPr>
            <a:r>
              <a:rPr lang="en-US" sz="2000" dirty="0"/>
              <a:t>Surgery Text:  L breast mastectomy, </a:t>
            </a:r>
            <a:r>
              <a:rPr lang="en-US" sz="2000" b="1" dirty="0">
                <a:solidFill>
                  <a:srgbClr val="00B0F0"/>
                </a:solidFill>
              </a:rPr>
              <a:t>sentinel LN bx</a:t>
            </a:r>
          </a:p>
          <a:p>
            <a:pPr marL="0" indent="0">
              <a:buNone/>
            </a:pPr>
            <a:r>
              <a:rPr lang="en-US" sz="2000" dirty="0"/>
              <a:t>Path Text:  L breast IDC, 1.1cm Gr 2, </a:t>
            </a:r>
            <a:r>
              <a:rPr lang="en-US" sz="2000" b="1" dirty="0">
                <a:solidFill>
                  <a:srgbClr val="92D050"/>
                </a:solidFill>
              </a:rPr>
              <a:t>0/5 SLNs, 0/2 Non-SLNs</a:t>
            </a:r>
            <a:endParaRPr lang="en-US" sz="1200" b="1" dirty="0">
              <a:solidFill>
                <a:srgbClr val="92D050"/>
              </a:solidFill>
            </a:endParaRPr>
          </a:p>
          <a:p>
            <a:pPr marL="457200" lvl="1" indent="0">
              <a:buNone/>
            </a:pPr>
            <a:endParaRPr lang="en-US" sz="1100" dirty="0"/>
          </a:p>
          <a:p>
            <a:pPr marL="457200" lvl="1" indent="0">
              <a:buNone/>
            </a:pPr>
            <a:r>
              <a:rPr lang="en-US" b="1" dirty="0">
                <a:solidFill>
                  <a:schemeClr val="accent4">
                    <a:lumMod val="50000"/>
                  </a:schemeClr>
                </a:solidFill>
              </a:rPr>
              <a:t>Assign Code 2</a:t>
            </a:r>
            <a:r>
              <a:rPr lang="en-US" dirty="0"/>
              <a:t>. ONLY a SLN bx was documented in text and there was no mention of an additional Regional Lymph Node dissection.   The presence of non-sentinel lymph nodes does not automatically mean that a regional LN dissection procedure was done.   </a:t>
            </a:r>
            <a:r>
              <a:rPr lang="en-US" b="1" dirty="0">
                <a:solidFill>
                  <a:srgbClr val="C00000"/>
                </a:solidFill>
              </a:rPr>
              <a:t>This text does NOT support code 6</a:t>
            </a:r>
            <a:r>
              <a:rPr lang="en-US" dirty="0">
                <a:solidFill>
                  <a:srgbClr val="C00000"/>
                </a:solidFill>
              </a:rPr>
              <a:t>.</a:t>
            </a:r>
          </a:p>
          <a:p>
            <a:pPr marL="457200" lvl="1" indent="0">
              <a:buNone/>
            </a:pPr>
            <a:endParaRPr lang="en-US" sz="1100" dirty="0"/>
          </a:p>
        </p:txBody>
      </p:sp>
      <p:sp>
        <p:nvSpPr>
          <p:cNvPr id="4" name="Slide Number Placeholder 3">
            <a:extLst>
              <a:ext uri="{FF2B5EF4-FFF2-40B4-BE49-F238E27FC236}">
                <a16:creationId xmlns:a16="http://schemas.microsoft.com/office/drawing/2014/main" id="{A42D535B-E66D-C1BB-F44A-C86A63EC6B66}"/>
              </a:ext>
            </a:extLst>
          </p:cNvPr>
          <p:cNvSpPr>
            <a:spLocks noGrp="1"/>
          </p:cNvSpPr>
          <p:nvPr>
            <p:ph type="sldNum" sz="quarter" idx="12"/>
          </p:nvPr>
        </p:nvSpPr>
        <p:spPr/>
        <p:txBody>
          <a:bodyPr/>
          <a:lstStyle/>
          <a:p>
            <a:fld id="{8D7C473F-4F02-4DA9-B830-E335CF04CDD5}" type="slidenum">
              <a:rPr lang="en-US" smtClean="0"/>
              <a:t>14</a:t>
            </a:fld>
            <a:endParaRPr lang="en-US"/>
          </a:p>
        </p:txBody>
      </p:sp>
      <p:pic>
        <p:nvPicPr>
          <p:cNvPr id="5" name="Recorded Sound">
            <a:hlinkClick r:id="" action="ppaction://media"/>
            <a:extLst>
              <a:ext uri="{FF2B5EF4-FFF2-40B4-BE49-F238E27FC236}">
                <a16:creationId xmlns:a16="http://schemas.microsoft.com/office/drawing/2014/main" id="{DC35198F-FC36-6E22-3459-77D8E03ACE40}"/>
              </a:ext>
            </a:extLst>
          </p:cNvPr>
          <p:cNvPicPr>
            <a:picLocks noChangeAspect="1"/>
          </p:cNvPicPr>
          <p:nvPr>
            <a:audioFile r:link="rId1"/>
            <p:extLst>
              <p:ext uri="{DAA4B4D4-6D71-4841-9C94-3DE7FCFB9230}">
                <p14:media xmlns:p14="http://schemas.microsoft.com/office/powerpoint/2010/main" r:embed="rId2">
                  <p14:trim st="5831" end="1267.1791"/>
                </p14:media>
              </p:ext>
            </p:extLst>
          </p:nvPr>
        </p:nvPicPr>
        <p:blipFill>
          <a:blip r:embed="rId5"/>
          <a:stretch>
            <a:fillRect/>
          </a:stretch>
        </p:blipFill>
        <p:spPr>
          <a:xfrm>
            <a:off x="10527957" y="4239060"/>
            <a:ext cx="487363" cy="487363"/>
          </a:xfrm>
          <a:prstGeom prst="rect">
            <a:avLst/>
          </a:prstGeom>
        </p:spPr>
      </p:pic>
    </p:spTree>
    <p:extLst>
      <p:ext uri="{BB962C8B-B14F-4D97-AF65-F5344CB8AC3E}">
        <p14:creationId xmlns:p14="http://schemas.microsoft.com/office/powerpoint/2010/main" val="296676967"/>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C053-048F-B2F4-E8AC-C1EBBB0102A7}"/>
              </a:ext>
            </a:extLst>
          </p:cNvPr>
          <p:cNvSpPr>
            <a:spLocks noGrp="1"/>
          </p:cNvSpPr>
          <p:nvPr>
            <p:ph type="title"/>
          </p:nvPr>
        </p:nvSpPr>
        <p:spPr/>
        <p:txBody>
          <a:bodyPr/>
          <a:lstStyle/>
          <a:p>
            <a:r>
              <a:rPr lang="en-US" sz="2800" dirty="0"/>
              <a:t>Scope of Regional LN Surgery Text and Codes</a:t>
            </a:r>
          </a:p>
        </p:txBody>
      </p:sp>
      <p:sp>
        <p:nvSpPr>
          <p:cNvPr id="3" name="Content Placeholder 2">
            <a:extLst>
              <a:ext uri="{FF2B5EF4-FFF2-40B4-BE49-F238E27FC236}">
                <a16:creationId xmlns:a16="http://schemas.microsoft.com/office/drawing/2014/main" id="{9DEA33B5-C66C-9B8A-E656-D708763165A7}"/>
              </a:ext>
            </a:extLst>
          </p:cNvPr>
          <p:cNvSpPr>
            <a:spLocks noGrp="1"/>
          </p:cNvSpPr>
          <p:nvPr>
            <p:ph idx="1"/>
          </p:nvPr>
        </p:nvSpPr>
        <p:spPr>
          <a:xfrm>
            <a:off x="838200" y="2581035"/>
            <a:ext cx="10515600" cy="3847756"/>
          </a:xfrm>
          <a:ln>
            <a:solidFill>
              <a:srgbClr val="FFC000"/>
            </a:solidFill>
          </a:ln>
        </p:spPr>
        <p:txBody>
          <a:bodyPr>
            <a:normAutofit/>
          </a:bodyPr>
          <a:lstStyle/>
          <a:p>
            <a:pPr marL="0" indent="0" algn="ctr">
              <a:buNone/>
            </a:pPr>
            <a:r>
              <a:rPr lang="en-US" sz="2000" b="1" dirty="0"/>
              <a:t>Example 3</a:t>
            </a:r>
          </a:p>
          <a:p>
            <a:pPr marL="0" indent="0" algn="ctr">
              <a:buNone/>
            </a:pPr>
            <a:r>
              <a:rPr lang="en-US" sz="2000" dirty="0"/>
              <a:t>What is Scope of Regional LN Surgery?</a:t>
            </a:r>
          </a:p>
          <a:p>
            <a:pPr marL="0" indent="0">
              <a:buNone/>
            </a:pPr>
            <a:endParaRPr lang="en-US" sz="2000" dirty="0"/>
          </a:p>
          <a:p>
            <a:pPr marL="0" indent="0">
              <a:buNone/>
            </a:pPr>
            <a:r>
              <a:rPr lang="en-US" sz="2000" dirty="0"/>
              <a:t>Operative Text:  blank</a:t>
            </a:r>
          </a:p>
          <a:p>
            <a:pPr marL="0" indent="0">
              <a:buNone/>
            </a:pPr>
            <a:r>
              <a:rPr lang="en-US" sz="2000" dirty="0"/>
              <a:t>Surgery Text:  L breast mastectomy, </a:t>
            </a:r>
            <a:r>
              <a:rPr lang="en-US" sz="2000" b="1" dirty="0">
                <a:solidFill>
                  <a:srgbClr val="00B0F0"/>
                </a:solidFill>
              </a:rPr>
              <a:t>SLN bx</a:t>
            </a:r>
            <a:r>
              <a:rPr lang="en-US" sz="2000" dirty="0"/>
              <a:t>, </a:t>
            </a:r>
            <a:r>
              <a:rPr lang="en-US" sz="2000" b="1" dirty="0">
                <a:solidFill>
                  <a:srgbClr val="002060"/>
                </a:solidFill>
              </a:rPr>
              <a:t>Ax LND</a:t>
            </a:r>
          </a:p>
          <a:p>
            <a:pPr marL="0" indent="0">
              <a:buNone/>
            </a:pPr>
            <a:r>
              <a:rPr lang="en-US" sz="2000" dirty="0"/>
              <a:t>Path Text:  L breast IDC, 1.1cm Gr 2, </a:t>
            </a:r>
            <a:r>
              <a:rPr lang="en-US" sz="2000" b="1" dirty="0">
                <a:solidFill>
                  <a:srgbClr val="92D050"/>
                </a:solidFill>
              </a:rPr>
              <a:t>0/5 SLNs, 0/2 Non-SLNs</a:t>
            </a:r>
          </a:p>
          <a:p>
            <a:pPr marL="457200" lvl="1" indent="0">
              <a:buNone/>
            </a:pPr>
            <a:endParaRPr lang="en-US" sz="2000" dirty="0"/>
          </a:p>
          <a:p>
            <a:pPr marL="457200" lvl="1" indent="0">
              <a:buNone/>
            </a:pPr>
            <a:r>
              <a:rPr lang="en-US" sz="1800" b="1" dirty="0">
                <a:solidFill>
                  <a:srgbClr val="C00000"/>
                </a:solidFill>
              </a:rPr>
              <a:t>Assign Code 6 </a:t>
            </a:r>
            <a:r>
              <a:rPr lang="en-US" sz="1800" dirty="0"/>
              <a:t>since BOTH a SLN bx and Axillary Lymph Node dissection were documented.   </a:t>
            </a:r>
          </a:p>
        </p:txBody>
      </p:sp>
      <p:sp>
        <p:nvSpPr>
          <p:cNvPr id="4" name="Slide Number Placeholder 3">
            <a:extLst>
              <a:ext uri="{FF2B5EF4-FFF2-40B4-BE49-F238E27FC236}">
                <a16:creationId xmlns:a16="http://schemas.microsoft.com/office/drawing/2014/main" id="{0175EFE5-6E4F-00E3-27CD-9A9D2C52E767}"/>
              </a:ext>
            </a:extLst>
          </p:cNvPr>
          <p:cNvSpPr>
            <a:spLocks noGrp="1"/>
          </p:cNvSpPr>
          <p:nvPr>
            <p:ph type="sldNum" sz="quarter" idx="12"/>
          </p:nvPr>
        </p:nvSpPr>
        <p:spPr/>
        <p:txBody>
          <a:bodyPr/>
          <a:lstStyle/>
          <a:p>
            <a:fld id="{8D7C473F-4F02-4DA9-B830-E335CF04CDD5}" type="slidenum">
              <a:rPr lang="en-US" smtClean="0"/>
              <a:t>15</a:t>
            </a:fld>
            <a:endParaRPr lang="en-US"/>
          </a:p>
        </p:txBody>
      </p:sp>
      <p:pic>
        <p:nvPicPr>
          <p:cNvPr id="5" name="Recorded Sound">
            <a:hlinkClick r:id="" action="ppaction://media"/>
            <a:extLst>
              <a:ext uri="{FF2B5EF4-FFF2-40B4-BE49-F238E27FC236}">
                <a16:creationId xmlns:a16="http://schemas.microsoft.com/office/drawing/2014/main" id="{B1D9690F-EC96-FD7D-4E8A-7AB1F24352A9}"/>
              </a:ext>
            </a:extLst>
          </p:cNvPr>
          <p:cNvPicPr>
            <a:picLocks noChangeAspect="1"/>
          </p:cNvPicPr>
          <p:nvPr>
            <a:audioFile r:link="rId1"/>
            <p:extLst>
              <p:ext uri="{DAA4B4D4-6D71-4841-9C94-3DE7FCFB9230}">
                <p14:media xmlns:p14="http://schemas.microsoft.com/office/powerpoint/2010/main" r:embed="rId2">
                  <p14:trim st="5586" end="9465.1746"/>
                </p14:media>
              </p:ext>
            </p:extLst>
          </p:nvPr>
        </p:nvPicPr>
        <p:blipFill>
          <a:blip r:embed="rId5"/>
          <a:stretch>
            <a:fillRect/>
          </a:stretch>
        </p:blipFill>
        <p:spPr>
          <a:xfrm>
            <a:off x="9993220" y="4174229"/>
            <a:ext cx="487363" cy="487363"/>
          </a:xfrm>
          <a:prstGeom prst="rect">
            <a:avLst/>
          </a:prstGeom>
        </p:spPr>
      </p:pic>
    </p:spTree>
    <p:extLst>
      <p:ext uri="{BB962C8B-B14F-4D97-AF65-F5344CB8AC3E}">
        <p14:creationId xmlns:p14="http://schemas.microsoft.com/office/powerpoint/2010/main" val="4286722669"/>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82"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83" name="Rectangle 82">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83">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85" name="Rectangle 84">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Rectangle 85">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95C80F21-3503-B56C-D912-0C726394227F}"/>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8D7C473F-4F02-4DA9-B830-E335CF04CDD5}" type="slidenum">
              <a:rPr lang="en-US">
                <a:solidFill>
                  <a:srgbClr val="FFFFFF"/>
                </a:solidFill>
              </a:rPr>
              <a:pPr>
                <a:spcAft>
                  <a:spcPts val="600"/>
                </a:spcAft>
              </a:pPr>
              <a:t>16</a:t>
            </a:fld>
            <a:endParaRPr lang="en-US">
              <a:solidFill>
                <a:srgbClr val="FFFFFF"/>
              </a:solidFill>
            </a:endParaRPr>
          </a:p>
        </p:txBody>
      </p:sp>
      <p:sp>
        <p:nvSpPr>
          <p:cNvPr id="3" name="TextBox 2">
            <a:extLst>
              <a:ext uri="{FF2B5EF4-FFF2-40B4-BE49-F238E27FC236}">
                <a16:creationId xmlns:a16="http://schemas.microsoft.com/office/drawing/2014/main" id="{21E6AB58-5FD2-8883-A73D-C3F43C7ADC39}"/>
              </a:ext>
            </a:extLst>
          </p:cNvPr>
          <p:cNvSpPr txBox="1"/>
          <p:nvPr/>
        </p:nvSpPr>
        <p:spPr>
          <a:xfrm>
            <a:off x="2007210" y="1559814"/>
            <a:ext cx="8182191" cy="3730689"/>
          </a:xfrm>
          <a:prstGeom prst="rect">
            <a:avLst/>
          </a:prstGeom>
          <a:ln w="38100">
            <a:solidFill>
              <a:srgbClr val="0070C0"/>
            </a:solidFill>
          </a:ln>
        </p:spPr>
        <p:txBody>
          <a:bodyPr vert="horz" lIns="91440" tIns="45720" rIns="91440" bIns="45720" rtlCol="0" anchor="ctr">
            <a:normAutofit/>
          </a:bodyPr>
          <a:lstStyle/>
          <a:p>
            <a:pPr algn="ctr">
              <a:lnSpc>
                <a:spcPct val="90000"/>
              </a:lnSpc>
              <a:spcBef>
                <a:spcPts val="1000"/>
              </a:spcBef>
              <a:buClr>
                <a:schemeClr val="accent1"/>
              </a:buClr>
              <a:buSzPct val="80000"/>
            </a:pPr>
            <a:r>
              <a:rPr lang="en-US" dirty="0"/>
              <a:t>For more tips on coding Scope of Regional LN Surgery, see CCR Q-Tip 2024-01 in FLccSC:</a:t>
            </a:r>
          </a:p>
          <a:p>
            <a:pPr>
              <a:lnSpc>
                <a:spcPct val="90000"/>
              </a:lnSpc>
              <a:spcBef>
                <a:spcPts val="1000"/>
              </a:spcBef>
              <a:buClr>
                <a:schemeClr val="accent1"/>
              </a:buClr>
              <a:buSzPct val="80000"/>
              <a:buFont typeface="Wingdings 3" charset="2"/>
              <a:buChar char=""/>
            </a:pPr>
            <a:endParaRPr lang="en-US" dirty="0"/>
          </a:p>
          <a:p>
            <a:pPr algn="ctr">
              <a:lnSpc>
                <a:spcPct val="90000"/>
              </a:lnSpc>
              <a:spcBef>
                <a:spcPts val="1000"/>
              </a:spcBef>
              <a:buClr>
                <a:schemeClr val="accent1"/>
              </a:buClr>
              <a:buSzPct val="80000"/>
            </a:pPr>
            <a:r>
              <a:rPr lang="en-US" b="1" i="1" dirty="0"/>
              <a:t>“Scope of Regional Lymph Node Surgery – </a:t>
            </a:r>
          </a:p>
          <a:p>
            <a:pPr algn="ctr">
              <a:lnSpc>
                <a:spcPct val="90000"/>
              </a:lnSpc>
              <a:spcBef>
                <a:spcPts val="1000"/>
              </a:spcBef>
              <a:buClr>
                <a:schemeClr val="accent1"/>
              </a:buClr>
              <a:buSzPct val="80000"/>
            </a:pPr>
            <a:r>
              <a:rPr lang="en-US" b="1" i="1" dirty="0"/>
              <a:t>Coding Tips for Sentinel Lymph Node Biopsies”</a:t>
            </a:r>
          </a:p>
          <a:p>
            <a:pPr>
              <a:lnSpc>
                <a:spcPct val="90000"/>
              </a:lnSpc>
              <a:spcBef>
                <a:spcPts val="1000"/>
              </a:spcBef>
              <a:buClr>
                <a:schemeClr val="accent1"/>
              </a:buClr>
              <a:buSzPct val="80000"/>
              <a:buFont typeface="Wingdings 3" charset="2"/>
              <a:buChar char=""/>
            </a:pPr>
            <a:endParaRPr lang="en-US" dirty="0"/>
          </a:p>
          <a:p>
            <a:pPr>
              <a:lnSpc>
                <a:spcPct val="90000"/>
              </a:lnSpc>
              <a:spcBef>
                <a:spcPts val="1000"/>
              </a:spcBef>
              <a:buClr>
                <a:schemeClr val="accent1"/>
              </a:buClr>
              <a:buSzPct val="80000"/>
            </a:pPr>
            <a:endParaRPr lang="en-US" dirty="0"/>
          </a:p>
          <a:p>
            <a:pPr algn="ctr">
              <a:lnSpc>
                <a:spcPct val="90000"/>
              </a:lnSpc>
              <a:spcBef>
                <a:spcPts val="1000"/>
              </a:spcBef>
              <a:buClr>
                <a:schemeClr val="accent1"/>
              </a:buClr>
              <a:buSzPct val="80000"/>
            </a:pPr>
            <a:r>
              <a:rPr lang="en-US" sz="1400" dirty="0">
                <a:effectLst/>
              </a:rPr>
              <a:t>If you do not have a FLccSC user account, use the link below to access the FLccSC login page and click the box “New Users – Register here” in the bottom right-hand corner and set up your profile. </a:t>
            </a:r>
            <a:r>
              <a:rPr lang="en-US" sz="1400" b="1" u="sng" dirty="0">
                <a:effectLst/>
                <a:hlinkClick r:id="rId6"/>
              </a:rPr>
              <a:t>http://cas.fcdslms.med.miami.edu</a:t>
            </a:r>
            <a:endParaRPr lang="en-US" sz="1400" b="1" dirty="0">
              <a:effectLst/>
            </a:endParaRPr>
          </a:p>
          <a:p>
            <a:pPr>
              <a:lnSpc>
                <a:spcPct val="90000"/>
              </a:lnSpc>
              <a:spcBef>
                <a:spcPts val="1000"/>
              </a:spcBef>
              <a:buClr>
                <a:schemeClr val="accent1"/>
              </a:buClr>
              <a:buSzPct val="80000"/>
              <a:buFont typeface="Wingdings 3" charset="2"/>
              <a:buChar char=""/>
            </a:pPr>
            <a:endParaRPr lang="en-US" dirty="0"/>
          </a:p>
        </p:txBody>
      </p:sp>
      <p:pic>
        <p:nvPicPr>
          <p:cNvPr id="4" name="Recorded Sound">
            <a:hlinkClick r:id="" action="ppaction://media"/>
            <a:extLst>
              <a:ext uri="{FF2B5EF4-FFF2-40B4-BE49-F238E27FC236}">
                <a16:creationId xmlns:a16="http://schemas.microsoft.com/office/drawing/2014/main" id="{57D1051F-0141-CE45-9C45-EE1283156118}"/>
              </a:ext>
            </a:extLst>
          </p:cNvPr>
          <p:cNvPicPr>
            <a:picLocks noChangeAspect="1"/>
          </p:cNvPicPr>
          <p:nvPr>
            <a:audioFile r:link="rId1"/>
            <p:extLst>
              <p:ext uri="{DAA4B4D4-6D71-4841-9C94-3DE7FCFB9230}">
                <p14:media xmlns:p14="http://schemas.microsoft.com/office/powerpoint/2010/main" r:embed="rId2">
                  <p14:trim st="4298" end="1412.0589"/>
                </p14:media>
              </p:ext>
            </p:extLst>
          </p:nvPr>
        </p:nvPicPr>
        <p:blipFill>
          <a:blip r:embed="rId7"/>
          <a:stretch>
            <a:fillRect/>
          </a:stretch>
        </p:blipFill>
        <p:spPr>
          <a:xfrm>
            <a:off x="10527957" y="5095272"/>
            <a:ext cx="487363" cy="487363"/>
          </a:xfrm>
          <a:prstGeom prst="rect">
            <a:avLst/>
          </a:prstGeom>
        </p:spPr>
      </p:pic>
    </p:spTree>
    <p:extLst>
      <p:ext uri="{BB962C8B-B14F-4D97-AF65-F5344CB8AC3E}">
        <p14:creationId xmlns:p14="http://schemas.microsoft.com/office/powerpoint/2010/main" val="2585284324"/>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3FDE-619A-C3B8-FAC5-E327650FEA50}"/>
              </a:ext>
            </a:extLst>
          </p:cNvPr>
          <p:cNvSpPr>
            <a:spLocks noGrp="1"/>
          </p:cNvSpPr>
          <p:nvPr>
            <p:ph type="title"/>
          </p:nvPr>
        </p:nvSpPr>
        <p:spPr/>
        <p:txBody>
          <a:bodyPr/>
          <a:lstStyle/>
          <a:p>
            <a:r>
              <a:rPr lang="en-US" sz="3200" dirty="0"/>
              <a:t>New and Deleted Sections in Volume 1</a:t>
            </a:r>
          </a:p>
        </p:txBody>
      </p:sp>
      <p:sp>
        <p:nvSpPr>
          <p:cNvPr id="3" name="Content Placeholder 2">
            <a:extLst>
              <a:ext uri="{FF2B5EF4-FFF2-40B4-BE49-F238E27FC236}">
                <a16:creationId xmlns:a16="http://schemas.microsoft.com/office/drawing/2014/main" id="{E77D8888-3204-03C4-DAAC-ED48402A19D1}"/>
              </a:ext>
            </a:extLst>
          </p:cNvPr>
          <p:cNvSpPr>
            <a:spLocks noGrp="1"/>
          </p:cNvSpPr>
          <p:nvPr>
            <p:ph idx="1"/>
          </p:nvPr>
        </p:nvSpPr>
        <p:spPr/>
        <p:txBody>
          <a:bodyPr>
            <a:normAutofit/>
          </a:bodyPr>
          <a:lstStyle/>
          <a:p>
            <a:r>
              <a:rPr lang="en-US" sz="2000" dirty="0"/>
              <a:t>New Sections</a:t>
            </a:r>
          </a:p>
          <a:p>
            <a:pPr lvl="1"/>
            <a:r>
              <a:rPr lang="en-US" sz="1800" dirty="0"/>
              <a:t>V.3.4 Cancer </a:t>
            </a:r>
            <a:r>
              <a:rPr lang="en-US" sz="1800" dirty="0" err="1"/>
              <a:t>PathCHART</a:t>
            </a:r>
            <a:r>
              <a:rPr lang="en-US" sz="1800" dirty="0"/>
              <a:t> Site-Morphology Combination Standards</a:t>
            </a:r>
          </a:p>
          <a:p>
            <a:pPr lvl="1"/>
            <a:r>
              <a:rPr lang="en-US" sz="1800" dirty="0"/>
              <a:t>VI.2.4.4 Breast Reconstruction</a:t>
            </a:r>
          </a:p>
          <a:p>
            <a:pPr lvl="1"/>
            <a:endParaRPr lang="en-US" sz="1800" dirty="0"/>
          </a:p>
          <a:p>
            <a:r>
              <a:rPr lang="en-US" sz="2000" dirty="0"/>
              <a:t>Renumbered/Deleted Sections</a:t>
            </a:r>
          </a:p>
          <a:p>
            <a:pPr lvl="1"/>
            <a:r>
              <a:rPr lang="en-US" sz="1800" dirty="0"/>
              <a:t>V.5.1 Tumor Size Clinical</a:t>
            </a:r>
          </a:p>
          <a:p>
            <a:pPr lvl="1"/>
            <a:r>
              <a:rPr lang="en-US" sz="1800" dirty="0"/>
              <a:t>V.5.2 Tumor Size Pathologic</a:t>
            </a:r>
          </a:p>
          <a:p>
            <a:pPr lvl="1"/>
            <a:r>
              <a:rPr lang="en-US" sz="1800" dirty="0"/>
              <a:t>V.5.3 Tumor Size Summary – </a:t>
            </a:r>
            <a:r>
              <a:rPr lang="en-US" sz="1800" i="1" dirty="0"/>
              <a:t>renumbered</a:t>
            </a:r>
            <a:r>
              <a:rPr lang="en-US" sz="1800" dirty="0"/>
              <a:t> to V.5.1</a:t>
            </a:r>
          </a:p>
        </p:txBody>
      </p:sp>
      <p:sp>
        <p:nvSpPr>
          <p:cNvPr id="4" name="Slide Number Placeholder 3">
            <a:extLst>
              <a:ext uri="{FF2B5EF4-FFF2-40B4-BE49-F238E27FC236}">
                <a16:creationId xmlns:a16="http://schemas.microsoft.com/office/drawing/2014/main" id="{210F34D6-4CBD-C49D-EB3D-EEDE16AAD9F8}"/>
              </a:ext>
            </a:extLst>
          </p:cNvPr>
          <p:cNvSpPr>
            <a:spLocks noGrp="1"/>
          </p:cNvSpPr>
          <p:nvPr>
            <p:ph type="sldNum" sz="quarter" idx="12"/>
          </p:nvPr>
        </p:nvSpPr>
        <p:spPr/>
        <p:txBody>
          <a:bodyPr/>
          <a:lstStyle/>
          <a:p>
            <a:fld id="{8D7C473F-4F02-4DA9-B830-E335CF04CDD5}" type="slidenum">
              <a:rPr lang="en-US" smtClean="0"/>
              <a:t>17</a:t>
            </a:fld>
            <a:endParaRPr lang="en-US"/>
          </a:p>
        </p:txBody>
      </p:sp>
      <p:pic>
        <p:nvPicPr>
          <p:cNvPr id="5" name="Recorded Sound">
            <a:hlinkClick r:id="" action="ppaction://media"/>
            <a:extLst>
              <a:ext uri="{FF2B5EF4-FFF2-40B4-BE49-F238E27FC236}">
                <a16:creationId xmlns:a16="http://schemas.microsoft.com/office/drawing/2014/main" id="{9A24EB6A-D727-B45A-4F40-4B7A0E0CDC8A}"/>
              </a:ext>
            </a:extLst>
          </p:cNvPr>
          <p:cNvPicPr>
            <a:picLocks noChangeAspect="1"/>
          </p:cNvPicPr>
          <p:nvPr>
            <a:audioFile r:link="rId1"/>
            <p:extLst>
              <p:ext uri="{DAA4B4D4-6D71-4841-9C94-3DE7FCFB9230}">
                <p14:media xmlns:p14="http://schemas.microsoft.com/office/powerpoint/2010/main" r:embed="rId2">
                  <p14:trim st="3496" end="1033.4217"/>
                </p14:media>
              </p:ext>
            </p:extLst>
          </p:nvPr>
        </p:nvPicPr>
        <p:blipFill>
          <a:blip r:embed="rId5"/>
          <a:stretch>
            <a:fillRect/>
          </a:stretch>
        </p:blipFill>
        <p:spPr>
          <a:xfrm>
            <a:off x="10284276" y="5303781"/>
            <a:ext cx="487363" cy="487363"/>
          </a:xfrm>
          <a:prstGeom prst="rect">
            <a:avLst/>
          </a:prstGeom>
        </p:spPr>
      </p:pic>
    </p:spTree>
    <p:extLst>
      <p:ext uri="{BB962C8B-B14F-4D97-AF65-F5344CB8AC3E}">
        <p14:creationId xmlns:p14="http://schemas.microsoft.com/office/powerpoint/2010/main" val="434473180"/>
      </p:ext>
    </p:extLst>
  </p:cSld>
  <p:clrMapOvr>
    <a:masterClrMapping/>
  </p:clrMapOvr>
  <mc:AlternateContent xmlns:mc="http://schemas.openxmlformats.org/markup-compatibility/2006" xmlns:p14="http://schemas.microsoft.com/office/powerpoint/2010/main">
    <mc:Choice Requires="p14">
      <p:transition spd="slow" p14:dur="2000" advTm="44000"/>
    </mc:Choice>
    <mc:Fallback xmlns="">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C053-048F-B2F4-E8AC-C1EBBB0102A7}"/>
              </a:ext>
            </a:extLst>
          </p:cNvPr>
          <p:cNvSpPr>
            <a:spLocks noGrp="1"/>
          </p:cNvSpPr>
          <p:nvPr>
            <p:ph type="title"/>
          </p:nvPr>
        </p:nvSpPr>
        <p:spPr/>
        <p:txBody>
          <a:bodyPr/>
          <a:lstStyle/>
          <a:p>
            <a:r>
              <a:rPr lang="en-US" dirty="0"/>
              <a:t>Visual Editing / Accuracy Rates</a:t>
            </a:r>
            <a:endParaRPr lang="en-US" dirty="0">
              <a:solidFill>
                <a:srgbClr val="C00000"/>
              </a:solidFill>
            </a:endParaRPr>
          </a:p>
        </p:txBody>
      </p:sp>
      <p:sp>
        <p:nvSpPr>
          <p:cNvPr id="3" name="Content Placeholder 2">
            <a:extLst>
              <a:ext uri="{FF2B5EF4-FFF2-40B4-BE49-F238E27FC236}">
                <a16:creationId xmlns:a16="http://schemas.microsoft.com/office/drawing/2014/main" id="{9DEA33B5-C66C-9B8A-E656-D708763165A7}"/>
              </a:ext>
            </a:extLst>
          </p:cNvPr>
          <p:cNvSpPr>
            <a:spLocks noGrp="1"/>
          </p:cNvSpPr>
          <p:nvPr>
            <p:ph idx="1"/>
          </p:nvPr>
        </p:nvSpPr>
        <p:spPr>
          <a:xfrm>
            <a:off x="739215" y="2443561"/>
            <a:ext cx="10713570" cy="4263831"/>
          </a:xfrm>
        </p:spPr>
        <p:txBody>
          <a:bodyPr>
            <a:noAutofit/>
          </a:bodyPr>
          <a:lstStyle/>
          <a:p>
            <a:r>
              <a:rPr lang="en-US" sz="2000" dirty="0">
                <a:solidFill>
                  <a:srgbClr val="202020"/>
                </a:solidFill>
                <a:effectLst/>
                <a:ea typeface="Times New Roman" panose="02020603050405020304" pitchFamily="18" charset="0"/>
              </a:rPr>
              <a:t>CCR will be moving away from the current definition of Visual Editing and Accuracy Rates. </a:t>
            </a:r>
          </a:p>
          <a:p>
            <a:endParaRPr lang="en-US" sz="2000" dirty="0">
              <a:solidFill>
                <a:srgbClr val="202020"/>
              </a:solidFill>
              <a:ea typeface="Times New Roman" panose="02020603050405020304" pitchFamily="18" charset="0"/>
            </a:endParaRPr>
          </a:p>
          <a:p>
            <a:r>
              <a:rPr lang="en-US" sz="2000" dirty="0">
                <a:solidFill>
                  <a:srgbClr val="202020"/>
                </a:solidFill>
                <a:effectLst/>
                <a:ea typeface="Times New Roman" panose="02020603050405020304" pitchFamily="18" charset="0"/>
              </a:rPr>
              <a:t>As of June 1, 2024, reporting facilities will no longer receive reports related to these quality measures. CCR is working to evolve our definition of Visual Editing to better support education and overall data quality.</a:t>
            </a:r>
          </a:p>
          <a:p>
            <a:pPr marL="0" indent="0">
              <a:buNone/>
            </a:pPr>
            <a:endParaRPr lang="en-US" sz="2000" dirty="0"/>
          </a:p>
          <a:p>
            <a:r>
              <a:rPr lang="en-US" sz="2000" dirty="0"/>
              <a:t>A Data Alert went out on 5/31/2024 communicating this information.</a:t>
            </a:r>
          </a:p>
          <a:p>
            <a:endParaRPr lang="en-US" sz="2000" dirty="0"/>
          </a:p>
          <a:p>
            <a:r>
              <a:rPr lang="en-US" sz="2000" dirty="0"/>
              <a:t>Due to these changes, there will not be a </a:t>
            </a:r>
            <a:r>
              <a:rPr lang="en-US" sz="2000" b="1" dirty="0"/>
              <a:t>Visually Edited Data Items </a:t>
            </a:r>
            <a:r>
              <a:rPr lang="en-US" sz="2000" dirty="0"/>
              <a:t>list for 2024.</a:t>
            </a:r>
            <a:br>
              <a:rPr lang="en-US" sz="2000" dirty="0"/>
            </a:br>
            <a:r>
              <a:rPr lang="en-US" sz="1600" dirty="0"/>
              <a:t> </a:t>
            </a:r>
          </a:p>
          <a:p>
            <a:pPr marL="0" indent="0">
              <a:buNone/>
            </a:pPr>
            <a:endParaRPr lang="en-US" sz="1600" dirty="0"/>
          </a:p>
        </p:txBody>
      </p:sp>
      <p:sp>
        <p:nvSpPr>
          <p:cNvPr id="4" name="Slide Number Placeholder 3">
            <a:extLst>
              <a:ext uri="{FF2B5EF4-FFF2-40B4-BE49-F238E27FC236}">
                <a16:creationId xmlns:a16="http://schemas.microsoft.com/office/drawing/2014/main" id="{146D0A52-151F-BC60-AFAF-9CE581993481}"/>
              </a:ext>
            </a:extLst>
          </p:cNvPr>
          <p:cNvSpPr>
            <a:spLocks noGrp="1"/>
          </p:cNvSpPr>
          <p:nvPr>
            <p:ph type="sldNum" sz="quarter" idx="12"/>
          </p:nvPr>
        </p:nvSpPr>
        <p:spPr/>
        <p:txBody>
          <a:bodyPr/>
          <a:lstStyle/>
          <a:p>
            <a:fld id="{8D7C473F-4F02-4DA9-B830-E335CF04CDD5}" type="slidenum">
              <a:rPr lang="en-US" smtClean="0"/>
              <a:t>18</a:t>
            </a:fld>
            <a:endParaRPr lang="en-US"/>
          </a:p>
        </p:txBody>
      </p:sp>
      <p:pic>
        <p:nvPicPr>
          <p:cNvPr id="5" name="Recorded Sound">
            <a:hlinkClick r:id="" action="ppaction://media"/>
            <a:extLst>
              <a:ext uri="{FF2B5EF4-FFF2-40B4-BE49-F238E27FC236}">
                <a16:creationId xmlns:a16="http://schemas.microsoft.com/office/drawing/2014/main" id="{733CFAE4-2447-C256-AF49-D063818A07FE}"/>
              </a:ext>
            </a:extLst>
          </p:cNvPr>
          <p:cNvPicPr>
            <a:picLocks noChangeAspect="1"/>
          </p:cNvPicPr>
          <p:nvPr>
            <a:audioFile r:link="rId1"/>
            <p:extLst>
              <p:ext uri="{DAA4B4D4-6D71-4841-9C94-3DE7FCFB9230}">
                <p14:media xmlns:p14="http://schemas.microsoft.com/office/powerpoint/2010/main" r:embed="rId2">
                  <p14:trim st="4655" end="22424.8231"/>
                </p14:media>
              </p:ext>
            </p:extLst>
          </p:nvPr>
        </p:nvPicPr>
        <p:blipFill>
          <a:blip r:embed="rId6"/>
          <a:stretch>
            <a:fillRect/>
          </a:stretch>
        </p:blipFill>
        <p:spPr>
          <a:xfrm>
            <a:off x="11187153" y="4852706"/>
            <a:ext cx="487363" cy="487363"/>
          </a:xfrm>
          <a:prstGeom prst="rect">
            <a:avLst/>
          </a:prstGeom>
        </p:spPr>
      </p:pic>
      <p:pic>
        <p:nvPicPr>
          <p:cNvPr id="6" name="Recorded Sound">
            <a:hlinkClick r:id="" action="ppaction://media"/>
            <a:extLst>
              <a:ext uri="{FF2B5EF4-FFF2-40B4-BE49-F238E27FC236}">
                <a16:creationId xmlns:a16="http://schemas.microsoft.com/office/drawing/2014/main" id="{C18ABCAF-6346-D633-B58F-1D75A3CBD7D8}"/>
              </a:ext>
            </a:extLst>
          </p:cNvPr>
          <p:cNvPicPr>
            <a:picLocks noChangeAspect="1"/>
          </p:cNvPicPr>
          <p:nvPr>
            <a:audioFile r:link="rId1"/>
            <p:extLst>
              <p:ext uri="{DAA4B4D4-6D71-4841-9C94-3DE7FCFB9230}">
                <p14:media xmlns:p14="http://schemas.microsoft.com/office/powerpoint/2010/main" r:embed="rId3">
                  <p14:trim st="5504" end="914.0544"/>
                </p14:media>
              </p:ext>
            </p:extLst>
          </p:nvPr>
        </p:nvPicPr>
        <p:blipFill>
          <a:blip r:embed="rId6"/>
          <a:stretch>
            <a:fillRect/>
          </a:stretch>
        </p:blipFill>
        <p:spPr>
          <a:xfrm>
            <a:off x="11187153" y="5536367"/>
            <a:ext cx="487363" cy="487363"/>
          </a:xfrm>
          <a:prstGeom prst="rect">
            <a:avLst/>
          </a:prstGeom>
        </p:spPr>
      </p:pic>
    </p:spTree>
    <p:extLst>
      <p:ext uri="{BB962C8B-B14F-4D97-AF65-F5344CB8AC3E}">
        <p14:creationId xmlns:p14="http://schemas.microsoft.com/office/powerpoint/2010/main" val="356342247"/>
      </p:ext>
    </p:extLst>
  </p:cSld>
  <p:clrMapOvr>
    <a:masterClrMapping/>
  </p:clrMapOvr>
  <mc:AlternateContent xmlns:mc="http://schemas.openxmlformats.org/markup-compatibility/2006" xmlns:p14="http://schemas.microsoft.com/office/powerpoint/2010/main">
    <mc:Choice Requires="p14">
      <p:transition spd="slow" p14:dur="2000" advTm="88000"/>
    </mc:Choice>
    <mc:Fallback xmlns="">
      <p:transition spd="slow" advTm="8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8" fill="hold"/>
                                        <p:tgtEl>
                                          <p:spTgt spid="5"/>
                                        </p:tgtEl>
                                      </p:cBhvr>
                                    </p:cmd>
                                  </p:childTnLst>
                                </p:cTn>
                              </p:par>
                            </p:childTnLst>
                          </p:cTn>
                        </p:par>
                        <p:par>
                          <p:cTn id="7" fill="hold">
                            <p:stCondLst>
                              <p:cond delay="42848"/>
                            </p:stCondLst>
                            <p:childTnLst>
                              <p:par>
                                <p:cTn id="8" presetID="1" presetClass="mediacall" presetSubtype="0" fill="hold" nodeType="afterEffect">
                                  <p:stCondLst>
                                    <p:cond delay="0"/>
                                  </p:stCondLst>
                                  <p:childTnLst>
                                    <p:cmd type="call" cmd="playFrom(0.0)">
                                      <p:cBhvr>
                                        <p:cTn id="9" dur="42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E1FF-0E83-94A0-D92F-9848CAB475F3}"/>
              </a:ext>
            </a:extLst>
          </p:cNvPr>
          <p:cNvSpPr>
            <a:spLocks noGrp="1"/>
          </p:cNvSpPr>
          <p:nvPr>
            <p:ph type="ctrTitle"/>
          </p:nvPr>
        </p:nvSpPr>
        <p:spPr/>
        <p:txBody>
          <a:bodyPr/>
          <a:lstStyle/>
          <a:p>
            <a:r>
              <a:rPr lang="en-US" dirty="0"/>
              <a:t>Major Standard Setter Changes</a:t>
            </a:r>
          </a:p>
        </p:txBody>
      </p:sp>
      <p:sp>
        <p:nvSpPr>
          <p:cNvPr id="3" name="Subtitle 2">
            <a:extLst>
              <a:ext uri="{FF2B5EF4-FFF2-40B4-BE49-F238E27FC236}">
                <a16:creationId xmlns:a16="http://schemas.microsoft.com/office/drawing/2014/main" id="{5FDC4A99-0A79-7750-2404-6E74E0BE439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11C43AA-8E3E-90FC-85EE-597DE8926545}"/>
              </a:ext>
            </a:extLst>
          </p:cNvPr>
          <p:cNvSpPr>
            <a:spLocks noGrp="1"/>
          </p:cNvSpPr>
          <p:nvPr>
            <p:ph type="sldNum" sz="quarter" idx="12"/>
          </p:nvPr>
        </p:nvSpPr>
        <p:spPr/>
        <p:txBody>
          <a:bodyPr/>
          <a:lstStyle/>
          <a:p>
            <a:fld id="{8D7C473F-4F02-4DA9-B830-E335CF04CDD5}" type="slidenum">
              <a:rPr lang="en-US" smtClean="0"/>
              <a:t>19</a:t>
            </a:fld>
            <a:endParaRPr lang="en-US"/>
          </a:p>
        </p:txBody>
      </p:sp>
      <p:pic>
        <p:nvPicPr>
          <p:cNvPr id="5" name="Recorded Sound">
            <a:hlinkClick r:id="" action="ppaction://media"/>
            <a:extLst>
              <a:ext uri="{FF2B5EF4-FFF2-40B4-BE49-F238E27FC236}">
                <a16:creationId xmlns:a16="http://schemas.microsoft.com/office/drawing/2014/main" id="{9088CADA-FD17-BA4B-A386-9B9AE323CBA5}"/>
              </a:ext>
            </a:extLst>
          </p:cNvPr>
          <p:cNvPicPr>
            <a:picLocks noChangeAspect="1"/>
          </p:cNvPicPr>
          <p:nvPr>
            <a:audioFile r:link="rId1"/>
            <p:extLst>
              <p:ext uri="{DAA4B4D4-6D71-4841-9C94-3DE7FCFB9230}">
                <p14:media xmlns:p14="http://schemas.microsoft.com/office/powerpoint/2010/main" r:embed="rId2">
                  <p14:trim st="4634" end="1877.6893"/>
                </p14:media>
              </p:ext>
            </p:extLst>
          </p:nvPr>
        </p:nvPicPr>
        <p:blipFill>
          <a:blip r:embed="rId5"/>
          <a:stretch>
            <a:fillRect/>
          </a:stretch>
        </p:blipFill>
        <p:spPr>
          <a:xfrm>
            <a:off x="10610642" y="5170263"/>
            <a:ext cx="487363" cy="487363"/>
          </a:xfrm>
          <a:prstGeom prst="rect">
            <a:avLst/>
          </a:prstGeom>
        </p:spPr>
      </p:pic>
    </p:spTree>
    <p:extLst>
      <p:ext uri="{BB962C8B-B14F-4D97-AF65-F5344CB8AC3E}">
        <p14:creationId xmlns:p14="http://schemas.microsoft.com/office/powerpoint/2010/main" val="1108057057"/>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F37D-A984-B11D-EAE8-2C58006E99A0}"/>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BC2AD66C-3596-F2DA-39F0-3571925779BA}"/>
              </a:ext>
            </a:extLst>
          </p:cNvPr>
          <p:cNvSpPr>
            <a:spLocks noGrp="1"/>
          </p:cNvSpPr>
          <p:nvPr>
            <p:ph idx="1"/>
          </p:nvPr>
        </p:nvSpPr>
        <p:spPr/>
        <p:txBody>
          <a:bodyPr>
            <a:normAutofit/>
          </a:bodyPr>
          <a:lstStyle/>
          <a:p>
            <a:r>
              <a:rPr lang="en-US" sz="2400" dirty="0"/>
              <a:t>Changes Specific to California – CCR Volume 1</a:t>
            </a:r>
          </a:p>
          <a:p>
            <a:r>
              <a:rPr lang="en-US" sz="2400" dirty="0"/>
              <a:t>Major Standard Setter Changes</a:t>
            </a:r>
          </a:p>
          <a:p>
            <a:pPr lvl="1"/>
            <a:r>
              <a:rPr lang="en-US" sz="2000" dirty="0"/>
              <a:t>ICDO-3.2 Updates and Reportability</a:t>
            </a:r>
          </a:p>
          <a:p>
            <a:pPr lvl="1"/>
            <a:r>
              <a:rPr lang="en-US" sz="2000" dirty="0"/>
              <a:t>New and Revised Data Items</a:t>
            </a:r>
          </a:p>
          <a:p>
            <a:pPr lvl="1"/>
            <a:r>
              <a:rPr lang="en-US" sz="2000" dirty="0"/>
              <a:t>Staging Updates</a:t>
            </a:r>
          </a:p>
          <a:p>
            <a:pPr lvl="1"/>
            <a:r>
              <a:rPr lang="en-US" sz="2000" dirty="0"/>
              <a:t>STORE Surgery Code Changes</a:t>
            </a:r>
          </a:p>
          <a:p>
            <a:endParaRPr lang="en-US" sz="2400" dirty="0"/>
          </a:p>
        </p:txBody>
      </p:sp>
      <p:sp>
        <p:nvSpPr>
          <p:cNvPr id="4" name="Slide Number Placeholder 3">
            <a:extLst>
              <a:ext uri="{FF2B5EF4-FFF2-40B4-BE49-F238E27FC236}">
                <a16:creationId xmlns:a16="http://schemas.microsoft.com/office/drawing/2014/main" id="{B61470B8-F0DF-C063-6E59-EC22376559DF}"/>
              </a:ext>
            </a:extLst>
          </p:cNvPr>
          <p:cNvSpPr>
            <a:spLocks noGrp="1"/>
          </p:cNvSpPr>
          <p:nvPr>
            <p:ph type="sldNum" sz="quarter" idx="12"/>
          </p:nvPr>
        </p:nvSpPr>
        <p:spPr/>
        <p:txBody>
          <a:bodyPr/>
          <a:lstStyle/>
          <a:p>
            <a:fld id="{8D7C473F-4F02-4DA9-B830-E335CF04CDD5}" type="slidenum">
              <a:rPr lang="en-US" smtClean="0"/>
              <a:t>2</a:t>
            </a:fld>
            <a:endParaRPr lang="en-US"/>
          </a:p>
        </p:txBody>
      </p:sp>
      <p:pic>
        <p:nvPicPr>
          <p:cNvPr id="5" name="Recorded Sound">
            <a:hlinkClick r:id="" action="ppaction://media"/>
            <a:extLst>
              <a:ext uri="{FF2B5EF4-FFF2-40B4-BE49-F238E27FC236}">
                <a16:creationId xmlns:a16="http://schemas.microsoft.com/office/drawing/2014/main" id="{1E2B0B63-CD52-D5D1-40CD-86E5AC98FFC8}"/>
              </a:ext>
            </a:extLst>
          </p:cNvPr>
          <p:cNvPicPr>
            <a:picLocks noChangeAspect="1"/>
          </p:cNvPicPr>
          <p:nvPr>
            <a:audioFile r:link="rId1"/>
            <p:extLst>
              <p:ext uri="{DAA4B4D4-6D71-4841-9C94-3DE7FCFB9230}">
                <p14:media xmlns:p14="http://schemas.microsoft.com/office/powerpoint/2010/main" r:embed="rId2">
                  <p14:trim st="5259" end="1142.5283"/>
                </p14:media>
              </p:ext>
            </p:extLst>
          </p:nvPr>
        </p:nvPicPr>
        <p:blipFill>
          <a:blip r:embed="rId5"/>
          <a:stretch>
            <a:fillRect/>
          </a:stretch>
        </p:blipFill>
        <p:spPr>
          <a:xfrm>
            <a:off x="10703376" y="5532437"/>
            <a:ext cx="487363" cy="487363"/>
          </a:xfrm>
          <a:prstGeom prst="rect">
            <a:avLst/>
          </a:prstGeom>
        </p:spPr>
      </p:pic>
    </p:spTree>
    <p:extLst>
      <p:ext uri="{BB962C8B-B14F-4D97-AF65-F5344CB8AC3E}">
        <p14:creationId xmlns:p14="http://schemas.microsoft.com/office/powerpoint/2010/main" val="3553530099"/>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50D1-1886-A612-0B6C-CAAA8DB6A1C5}"/>
              </a:ext>
            </a:extLst>
          </p:cNvPr>
          <p:cNvSpPr>
            <a:spLocks noGrp="1"/>
          </p:cNvSpPr>
          <p:nvPr>
            <p:ph type="title"/>
          </p:nvPr>
        </p:nvSpPr>
        <p:spPr/>
        <p:txBody>
          <a:bodyPr/>
          <a:lstStyle/>
          <a:p>
            <a:r>
              <a:rPr lang="en-US" dirty="0"/>
              <a:t>No major changes to the following…</a:t>
            </a:r>
          </a:p>
        </p:txBody>
      </p:sp>
      <p:sp>
        <p:nvSpPr>
          <p:cNvPr id="3" name="Content Placeholder 2">
            <a:extLst>
              <a:ext uri="{FF2B5EF4-FFF2-40B4-BE49-F238E27FC236}">
                <a16:creationId xmlns:a16="http://schemas.microsoft.com/office/drawing/2014/main" id="{0ED6CA20-3716-C02C-5B29-23B8282829DF}"/>
              </a:ext>
            </a:extLst>
          </p:cNvPr>
          <p:cNvSpPr>
            <a:spLocks noGrp="1"/>
          </p:cNvSpPr>
          <p:nvPr>
            <p:ph idx="1"/>
          </p:nvPr>
        </p:nvSpPr>
        <p:spPr/>
        <p:txBody>
          <a:bodyPr>
            <a:normAutofit/>
          </a:bodyPr>
          <a:lstStyle/>
          <a:p>
            <a:r>
              <a:rPr lang="en-US" sz="2400" dirty="0"/>
              <a:t>Solid Tumor Rules</a:t>
            </a:r>
          </a:p>
          <a:p>
            <a:r>
              <a:rPr lang="en-US" sz="2400" b="0" i="0" u="none" strike="noStrike" baseline="0" dirty="0">
                <a:solidFill>
                  <a:srgbClr val="000000"/>
                </a:solidFill>
              </a:rPr>
              <a:t>Hematopoietic and Lymphoid Neoplasms Manual and Database</a:t>
            </a:r>
            <a:endParaRPr lang="en-US" sz="4800" dirty="0"/>
          </a:p>
        </p:txBody>
      </p:sp>
      <p:sp>
        <p:nvSpPr>
          <p:cNvPr id="4" name="Slide Number Placeholder 3">
            <a:extLst>
              <a:ext uri="{FF2B5EF4-FFF2-40B4-BE49-F238E27FC236}">
                <a16:creationId xmlns:a16="http://schemas.microsoft.com/office/drawing/2014/main" id="{506F8FA3-B56D-76C1-4B3A-74BE6716CAEF}"/>
              </a:ext>
            </a:extLst>
          </p:cNvPr>
          <p:cNvSpPr>
            <a:spLocks noGrp="1"/>
          </p:cNvSpPr>
          <p:nvPr>
            <p:ph type="sldNum" sz="quarter" idx="12"/>
          </p:nvPr>
        </p:nvSpPr>
        <p:spPr/>
        <p:txBody>
          <a:bodyPr/>
          <a:lstStyle/>
          <a:p>
            <a:fld id="{8D7C473F-4F02-4DA9-B830-E335CF04CDD5}" type="slidenum">
              <a:rPr lang="en-US" smtClean="0"/>
              <a:t>20</a:t>
            </a:fld>
            <a:endParaRPr lang="en-US"/>
          </a:p>
        </p:txBody>
      </p:sp>
      <p:pic>
        <p:nvPicPr>
          <p:cNvPr id="6" name="Recorded Sound">
            <a:hlinkClick r:id="" action="ppaction://media"/>
            <a:extLst>
              <a:ext uri="{FF2B5EF4-FFF2-40B4-BE49-F238E27FC236}">
                <a16:creationId xmlns:a16="http://schemas.microsoft.com/office/drawing/2014/main" id="{A94F3523-819D-B891-97A8-F2F6C7398FD2}"/>
              </a:ext>
            </a:extLst>
          </p:cNvPr>
          <p:cNvPicPr>
            <a:picLocks noChangeAspect="1"/>
          </p:cNvPicPr>
          <p:nvPr>
            <a:audioFile r:link="rId1"/>
            <p:extLst>
              <p:ext uri="{DAA4B4D4-6D71-4841-9C94-3DE7FCFB9230}">
                <p14:media xmlns:p14="http://schemas.microsoft.com/office/powerpoint/2010/main" r:embed="rId2">
                  <p14:trim st="4058" end="1008.5215"/>
                </p14:media>
              </p:ext>
            </p:extLst>
          </p:nvPr>
        </p:nvPicPr>
        <p:blipFill>
          <a:blip r:embed="rId5"/>
          <a:stretch>
            <a:fillRect/>
          </a:stretch>
        </p:blipFill>
        <p:spPr>
          <a:xfrm>
            <a:off x="11037045" y="5776118"/>
            <a:ext cx="487363" cy="487363"/>
          </a:xfrm>
          <a:prstGeom prst="rect">
            <a:avLst/>
          </a:prstGeom>
        </p:spPr>
      </p:pic>
    </p:spTree>
    <p:extLst>
      <p:ext uri="{BB962C8B-B14F-4D97-AF65-F5344CB8AC3E}">
        <p14:creationId xmlns:p14="http://schemas.microsoft.com/office/powerpoint/2010/main" val="3101505472"/>
      </p:ext>
    </p:extLst>
  </p:cSld>
  <p:clrMapOvr>
    <a:masterClrMapping/>
  </p:clrMapOvr>
  <mc:AlternateContent xmlns:mc="http://schemas.openxmlformats.org/markup-compatibility/2006" xmlns:p14="http://schemas.microsoft.com/office/powerpoint/2010/main">
    <mc:Choice Requires="p14">
      <p:transition spd="slow" p14:dur="2000" advTm="11362"/>
    </mc:Choice>
    <mc:Fallback xmlns="">
      <p:transition spd="slow" advTm="1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A17A-8B8C-C54C-99EE-A8DD7B923C18}"/>
              </a:ext>
            </a:extLst>
          </p:cNvPr>
          <p:cNvSpPr>
            <a:spLocks noGrp="1"/>
          </p:cNvSpPr>
          <p:nvPr>
            <p:ph type="title"/>
          </p:nvPr>
        </p:nvSpPr>
        <p:spPr/>
        <p:txBody>
          <a:bodyPr/>
          <a:lstStyle/>
          <a:p>
            <a:r>
              <a:rPr lang="en-US" dirty="0"/>
              <a:t>ICD-O-3.2 Updates for 2024 (Highlights)</a:t>
            </a:r>
          </a:p>
        </p:txBody>
      </p:sp>
      <p:sp>
        <p:nvSpPr>
          <p:cNvPr id="3" name="Content Placeholder 2">
            <a:extLst>
              <a:ext uri="{FF2B5EF4-FFF2-40B4-BE49-F238E27FC236}">
                <a16:creationId xmlns:a16="http://schemas.microsoft.com/office/drawing/2014/main" id="{2DA551E9-DB01-9BAA-9C95-B3D2BEEFBD9E}"/>
              </a:ext>
            </a:extLst>
          </p:cNvPr>
          <p:cNvSpPr>
            <a:spLocks noGrp="1"/>
          </p:cNvSpPr>
          <p:nvPr>
            <p:ph idx="1"/>
          </p:nvPr>
        </p:nvSpPr>
        <p:spPr>
          <a:xfrm>
            <a:off x="972473" y="2622161"/>
            <a:ext cx="10247053" cy="3416300"/>
          </a:xfrm>
        </p:spPr>
        <p:txBody>
          <a:bodyPr>
            <a:normAutofit lnSpcReduction="10000"/>
          </a:bodyPr>
          <a:lstStyle/>
          <a:p>
            <a:r>
              <a:rPr lang="en-US" sz="2400" dirty="0"/>
              <a:t>See </a:t>
            </a:r>
            <a:r>
              <a:rPr lang="en-US" sz="2400" b="1" dirty="0">
                <a:hlinkClick r:id="rId5"/>
              </a:rPr>
              <a:t>ICD-O-3 Implementation Guidelines</a:t>
            </a:r>
            <a:r>
              <a:rPr lang="en-US" sz="2400" b="1" dirty="0"/>
              <a:t> </a:t>
            </a:r>
            <a:r>
              <a:rPr lang="en-US" sz="2400" dirty="0"/>
              <a:t>located on the NAACCR website for the comprehensive set of ICD-O-3.2 Updates for 2024.</a:t>
            </a:r>
          </a:p>
          <a:p>
            <a:pPr lvl="1"/>
            <a:r>
              <a:rPr lang="en-US" sz="2000" dirty="0">
                <a:effectLst/>
                <a:ea typeface="Calibri" panose="020F0502020204030204" pitchFamily="34" charset="0"/>
                <a:cs typeface="Times New Roman" panose="02020603050405020304" pitchFamily="18" charset="0"/>
              </a:rPr>
              <a:t>Use of these guidelines is required for determining reportability and accurate coding.</a:t>
            </a:r>
            <a:endParaRPr lang="en-US" sz="2000" i="1" dirty="0">
              <a:effectLst/>
              <a:ea typeface="Calibri" panose="020F0502020204030204" pitchFamily="34" charset="0"/>
              <a:cs typeface="Times New Roman" panose="02020603050405020304" pitchFamily="18" charset="0"/>
            </a:endParaRPr>
          </a:p>
          <a:p>
            <a:r>
              <a:rPr lang="en-US" sz="2400" dirty="0">
                <a:effectLst/>
                <a:ea typeface="Calibri" panose="020F0502020204030204" pitchFamily="34" charset="0"/>
                <a:cs typeface="Times New Roman" panose="02020603050405020304" pitchFamily="18" charset="0"/>
              </a:rPr>
              <a:t>2024 ICD-</a:t>
            </a:r>
            <a:r>
              <a:rPr lang="en-US" sz="2400" dirty="0">
                <a:ea typeface="Calibri" panose="020F0502020204030204" pitchFamily="34" charset="0"/>
                <a:cs typeface="Times New Roman" panose="02020603050405020304" pitchFamily="18" charset="0"/>
              </a:rPr>
              <a:t>O-3.2 Update Tables 1 and 2 (Numeric and Alpha) include all changes to ICD-O-3.2 </a:t>
            </a:r>
            <a:r>
              <a:rPr lang="en-US" sz="2400" u="sng" dirty="0">
                <a:ea typeface="Calibri" panose="020F0502020204030204" pitchFamily="34" charset="0"/>
                <a:cs typeface="Times New Roman" panose="02020603050405020304" pitchFamily="18" charset="0"/>
              </a:rPr>
              <a:t>made after the 2023 update </a:t>
            </a:r>
            <a:r>
              <a:rPr lang="en-US" sz="2400" dirty="0">
                <a:ea typeface="Calibri" panose="020F0502020204030204" pitchFamily="34" charset="0"/>
                <a:cs typeface="Times New Roman" panose="02020603050405020304" pitchFamily="18" charset="0"/>
              </a:rPr>
              <a:t>and are effective for cases diagnosed 1/1/2024.</a:t>
            </a:r>
          </a:p>
          <a:p>
            <a:pPr marL="457200" lvl="1" indent="0">
              <a:buNone/>
            </a:pPr>
            <a:endParaRPr lang="en-US" sz="2000" dirty="0"/>
          </a:p>
          <a:p>
            <a:r>
              <a:rPr lang="en-US" sz="2400" b="1" dirty="0"/>
              <a:t>This presentation only includes the more notable changes</a:t>
            </a:r>
          </a:p>
        </p:txBody>
      </p:sp>
      <p:sp>
        <p:nvSpPr>
          <p:cNvPr id="4" name="Slide Number Placeholder 3">
            <a:extLst>
              <a:ext uri="{FF2B5EF4-FFF2-40B4-BE49-F238E27FC236}">
                <a16:creationId xmlns:a16="http://schemas.microsoft.com/office/drawing/2014/main" id="{6A3D34C8-8F79-7228-C070-042D207881AE}"/>
              </a:ext>
            </a:extLst>
          </p:cNvPr>
          <p:cNvSpPr>
            <a:spLocks noGrp="1"/>
          </p:cNvSpPr>
          <p:nvPr>
            <p:ph type="sldNum" sz="quarter" idx="12"/>
          </p:nvPr>
        </p:nvSpPr>
        <p:spPr/>
        <p:txBody>
          <a:bodyPr/>
          <a:lstStyle/>
          <a:p>
            <a:fld id="{8D7C473F-4F02-4DA9-B830-E335CF04CDD5}" type="slidenum">
              <a:rPr lang="en-US" smtClean="0"/>
              <a:t>21</a:t>
            </a:fld>
            <a:endParaRPr lang="en-US"/>
          </a:p>
        </p:txBody>
      </p:sp>
      <p:pic>
        <p:nvPicPr>
          <p:cNvPr id="7" name="Recorded Sound">
            <a:hlinkClick r:id="" action="ppaction://media"/>
            <a:extLst>
              <a:ext uri="{FF2B5EF4-FFF2-40B4-BE49-F238E27FC236}">
                <a16:creationId xmlns:a16="http://schemas.microsoft.com/office/drawing/2014/main" id="{A06F7AD4-55C1-B217-21D8-7FE796617E94}"/>
              </a:ext>
            </a:extLst>
          </p:cNvPr>
          <p:cNvPicPr>
            <a:picLocks noChangeAspect="1"/>
          </p:cNvPicPr>
          <p:nvPr>
            <a:audioFile r:link="rId1"/>
            <p:extLst>
              <p:ext uri="{DAA4B4D4-6D71-4841-9C94-3DE7FCFB9230}">
                <p14:media xmlns:p14="http://schemas.microsoft.com/office/powerpoint/2010/main" r:embed="rId2">
                  <p14:trim st="4665" end="1052.6734"/>
                </p14:media>
              </p:ext>
            </p:extLst>
          </p:nvPr>
        </p:nvPicPr>
        <p:blipFill>
          <a:blip r:embed="rId6"/>
          <a:stretch>
            <a:fillRect/>
          </a:stretch>
        </p:blipFill>
        <p:spPr>
          <a:xfrm>
            <a:off x="10947057" y="5691056"/>
            <a:ext cx="487363" cy="487363"/>
          </a:xfrm>
          <a:prstGeom prst="rect">
            <a:avLst/>
          </a:prstGeom>
        </p:spPr>
      </p:pic>
    </p:spTree>
    <p:extLst>
      <p:ext uri="{BB962C8B-B14F-4D97-AF65-F5344CB8AC3E}">
        <p14:creationId xmlns:p14="http://schemas.microsoft.com/office/powerpoint/2010/main" val="538197579"/>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10CE-134C-997D-CB45-6CA5412C446C}"/>
              </a:ext>
            </a:extLst>
          </p:cNvPr>
          <p:cNvSpPr>
            <a:spLocks noGrp="1"/>
          </p:cNvSpPr>
          <p:nvPr>
            <p:ph type="title"/>
          </p:nvPr>
        </p:nvSpPr>
        <p:spPr/>
        <p:txBody>
          <a:bodyPr/>
          <a:lstStyle/>
          <a:p>
            <a:r>
              <a:rPr lang="en-US" dirty="0"/>
              <a:t>ICD-O-3.2 Updates for 2024 (Highlights)</a:t>
            </a:r>
          </a:p>
        </p:txBody>
      </p:sp>
      <p:sp>
        <p:nvSpPr>
          <p:cNvPr id="3" name="Content Placeholder 2">
            <a:extLst>
              <a:ext uri="{FF2B5EF4-FFF2-40B4-BE49-F238E27FC236}">
                <a16:creationId xmlns:a16="http://schemas.microsoft.com/office/drawing/2014/main" id="{CBF09312-6B70-05C3-3B4F-7924B29F94C2}"/>
              </a:ext>
            </a:extLst>
          </p:cNvPr>
          <p:cNvSpPr>
            <a:spLocks noGrp="1"/>
          </p:cNvSpPr>
          <p:nvPr>
            <p:ph idx="1"/>
          </p:nvPr>
        </p:nvSpPr>
        <p:spPr>
          <a:xfrm>
            <a:off x="1078108" y="2631491"/>
            <a:ext cx="10035784" cy="3930779"/>
          </a:xfrm>
        </p:spPr>
        <p:txBody>
          <a:bodyPr>
            <a:noAutofit/>
          </a:bodyPr>
          <a:lstStyle/>
          <a:p>
            <a:r>
              <a:rPr lang="en-US" sz="2000" dirty="0"/>
              <a:t>Not many changes for 2024</a:t>
            </a:r>
          </a:p>
          <a:p>
            <a:r>
              <a:rPr lang="en-US" sz="2000" b="1" dirty="0">
                <a:solidFill>
                  <a:srgbClr val="C00000"/>
                </a:solidFill>
              </a:rPr>
              <a:t>NO</a:t>
            </a:r>
            <a:r>
              <a:rPr lang="en-US" sz="2000" dirty="0"/>
              <a:t> New Codes! </a:t>
            </a:r>
          </a:p>
          <a:p>
            <a:r>
              <a:rPr lang="en-US" sz="2000" dirty="0">
                <a:solidFill>
                  <a:srgbClr val="0070C0"/>
                </a:solidFill>
              </a:rPr>
              <a:t>ONE</a:t>
            </a:r>
            <a:r>
              <a:rPr lang="en-US" sz="2000" dirty="0"/>
              <a:t> behavior change</a:t>
            </a:r>
          </a:p>
          <a:p>
            <a:r>
              <a:rPr lang="en-US" sz="2000" dirty="0"/>
              <a:t>SOME but not ALL of the changes have been incorporated into the Solid Tumor Rules</a:t>
            </a:r>
          </a:p>
          <a:p>
            <a:endParaRPr lang="en-US" sz="2000" dirty="0"/>
          </a:p>
          <a:p>
            <a:pPr marL="0" indent="0">
              <a:buNone/>
            </a:pPr>
            <a:r>
              <a:rPr lang="en-US" sz="2000" b="0" i="0" u="none" strike="noStrike" baseline="0" dirty="0">
                <a:solidFill>
                  <a:srgbClr val="000000"/>
                </a:solidFill>
              </a:rPr>
              <a:t>The current </a:t>
            </a:r>
            <a:r>
              <a:rPr lang="en-US" sz="2000" b="0" i="1" u="none" strike="noStrike" baseline="0" dirty="0">
                <a:solidFill>
                  <a:schemeClr val="accent4">
                    <a:lumMod val="75000"/>
                  </a:schemeClr>
                </a:solidFill>
              </a:rPr>
              <a:t>Solid Tumor Rules</a:t>
            </a:r>
            <a:r>
              <a:rPr lang="en-US" sz="2000" b="0" i="1" u="none" strike="noStrike" baseline="0" dirty="0">
                <a:solidFill>
                  <a:srgbClr val="000000"/>
                </a:solidFill>
              </a:rPr>
              <a:t>, </a:t>
            </a:r>
            <a:r>
              <a:rPr lang="en-US" sz="2000" b="0" i="0" u="none" strike="noStrike" baseline="0" dirty="0">
                <a:solidFill>
                  <a:srgbClr val="000000"/>
                </a:solidFill>
              </a:rPr>
              <a:t>the </a:t>
            </a:r>
            <a:r>
              <a:rPr lang="en-US" sz="2000" b="0" i="1" u="none" strike="noStrike" baseline="0" dirty="0">
                <a:solidFill>
                  <a:schemeClr val="accent4">
                    <a:lumMod val="75000"/>
                  </a:schemeClr>
                </a:solidFill>
              </a:rPr>
              <a:t>Hematopoietic and Lymphoid Neoplasm Coding Manual and Database</a:t>
            </a:r>
            <a:r>
              <a:rPr lang="en-US" sz="2000" b="0" i="0" u="none" strike="noStrike" baseline="0" dirty="0">
                <a:solidFill>
                  <a:srgbClr val="000000"/>
                </a:solidFill>
              </a:rPr>
              <a:t>, and the </a:t>
            </a:r>
            <a:r>
              <a:rPr lang="en-US" sz="2000" b="0" i="1" u="none" strike="noStrike" baseline="0" dirty="0">
                <a:solidFill>
                  <a:schemeClr val="accent4">
                    <a:lumMod val="75000"/>
                  </a:schemeClr>
                </a:solidFill>
              </a:rPr>
              <a:t>International Classification of Diseases for Oncology, Third Edition, Second Revision Morphology (ICD-O-3.2) </a:t>
            </a:r>
            <a:r>
              <a:rPr lang="en-US" sz="2000" b="0" i="0" u="none" strike="noStrike" baseline="0" dirty="0">
                <a:solidFill>
                  <a:srgbClr val="000000"/>
                </a:solidFill>
              </a:rPr>
              <a:t>are the standard references for histology codes. </a:t>
            </a:r>
            <a:endParaRPr lang="en-US" sz="2000" dirty="0"/>
          </a:p>
        </p:txBody>
      </p:sp>
      <p:sp>
        <p:nvSpPr>
          <p:cNvPr id="4" name="Slide Number Placeholder 3">
            <a:extLst>
              <a:ext uri="{FF2B5EF4-FFF2-40B4-BE49-F238E27FC236}">
                <a16:creationId xmlns:a16="http://schemas.microsoft.com/office/drawing/2014/main" id="{6F477015-03BA-D2DF-D638-D48F332E20A0}"/>
              </a:ext>
            </a:extLst>
          </p:cNvPr>
          <p:cNvSpPr>
            <a:spLocks noGrp="1"/>
          </p:cNvSpPr>
          <p:nvPr>
            <p:ph type="sldNum" sz="quarter" idx="12"/>
          </p:nvPr>
        </p:nvSpPr>
        <p:spPr/>
        <p:txBody>
          <a:bodyPr/>
          <a:lstStyle/>
          <a:p>
            <a:fld id="{8D7C473F-4F02-4DA9-B830-E335CF04CDD5}" type="slidenum">
              <a:rPr lang="en-US" smtClean="0"/>
              <a:t>22</a:t>
            </a:fld>
            <a:endParaRPr lang="en-US"/>
          </a:p>
        </p:txBody>
      </p:sp>
      <p:pic>
        <p:nvPicPr>
          <p:cNvPr id="5" name="Recorded Sound">
            <a:hlinkClick r:id="" action="ppaction://media"/>
            <a:extLst>
              <a:ext uri="{FF2B5EF4-FFF2-40B4-BE49-F238E27FC236}">
                <a16:creationId xmlns:a16="http://schemas.microsoft.com/office/drawing/2014/main" id="{2BFEF1D2-11C4-28A3-220F-B19C37A71E07}"/>
              </a:ext>
            </a:extLst>
          </p:cNvPr>
          <p:cNvPicPr>
            <a:picLocks noChangeAspect="1"/>
          </p:cNvPicPr>
          <p:nvPr>
            <a:audioFile r:link="rId1"/>
            <p:extLst>
              <p:ext uri="{DAA4B4D4-6D71-4841-9C94-3DE7FCFB9230}">
                <p14:media xmlns:p14="http://schemas.microsoft.com/office/powerpoint/2010/main" r:embed="rId2">
                  <p14:trim st="5796" end="5346.5034"/>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40979747"/>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1E71-87DF-6CC5-8C37-849B4527032E}"/>
              </a:ext>
            </a:extLst>
          </p:cNvPr>
          <p:cNvSpPr>
            <a:spLocks noGrp="1"/>
          </p:cNvSpPr>
          <p:nvPr>
            <p:ph type="title"/>
          </p:nvPr>
        </p:nvSpPr>
        <p:spPr/>
        <p:txBody>
          <a:bodyPr/>
          <a:lstStyle/>
          <a:p>
            <a:r>
              <a:rPr lang="en-US" dirty="0"/>
              <a:t>ICD-O-3.2 Updates for 2024 (Highlights)</a:t>
            </a:r>
          </a:p>
        </p:txBody>
      </p:sp>
      <p:sp>
        <p:nvSpPr>
          <p:cNvPr id="3" name="Content Placeholder 2">
            <a:extLst>
              <a:ext uri="{FF2B5EF4-FFF2-40B4-BE49-F238E27FC236}">
                <a16:creationId xmlns:a16="http://schemas.microsoft.com/office/drawing/2014/main" id="{20D24918-41BB-BA9D-1314-7E5D471F4D8A}"/>
              </a:ext>
            </a:extLst>
          </p:cNvPr>
          <p:cNvSpPr>
            <a:spLocks noGrp="1"/>
          </p:cNvSpPr>
          <p:nvPr>
            <p:ph idx="1"/>
          </p:nvPr>
        </p:nvSpPr>
        <p:spPr>
          <a:xfrm>
            <a:off x="1715294" y="2640822"/>
            <a:ext cx="8761412" cy="3416300"/>
          </a:xfrm>
        </p:spPr>
        <p:txBody>
          <a:bodyPr>
            <a:normAutofit lnSpcReduction="10000"/>
          </a:bodyPr>
          <a:lstStyle/>
          <a:p>
            <a:pPr marL="0" indent="0">
              <a:buNone/>
            </a:pPr>
            <a:r>
              <a:rPr lang="en-US" sz="2000" dirty="0"/>
              <a:t>Newly Reportable for Testis ONLY (C62_)</a:t>
            </a:r>
          </a:p>
          <a:p>
            <a:pPr lvl="1"/>
            <a:r>
              <a:rPr lang="en-US" sz="1800" dirty="0"/>
              <a:t>9104/3 Placental site trophoblastic tumor of testis </a:t>
            </a:r>
          </a:p>
          <a:p>
            <a:pPr lvl="1"/>
            <a:r>
              <a:rPr lang="en-US" sz="1800" dirty="0"/>
              <a:t>Behavior changes from 1/ to /3 for cases diagnosed 1/1/2024 forward</a:t>
            </a:r>
          </a:p>
          <a:p>
            <a:pPr lvl="1"/>
            <a:r>
              <a:rPr lang="en-US" sz="1800" dirty="0"/>
              <a:t>* This is NOT in solid tumor rules</a:t>
            </a:r>
          </a:p>
          <a:p>
            <a:pPr lvl="1"/>
            <a:endParaRPr lang="en-US" sz="1800" dirty="0"/>
          </a:p>
          <a:p>
            <a:pPr marL="0" indent="0">
              <a:buNone/>
            </a:pPr>
            <a:r>
              <a:rPr lang="en-US" sz="2000" dirty="0"/>
              <a:t>New valid codes for Penis (C60_) and Scrotum (C632)</a:t>
            </a:r>
          </a:p>
          <a:p>
            <a:pPr lvl="1"/>
            <a:r>
              <a:rPr lang="en-US" sz="1800" dirty="0"/>
              <a:t>8085/3 Squamous Cell carcinoma, HPV-associated</a:t>
            </a:r>
          </a:p>
          <a:p>
            <a:pPr lvl="1"/>
            <a:r>
              <a:rPr lang="en-US" sz="1800" dirty="0"/>
              <a:t>8086/3 Squamous Cell carcinoma, HPV-independent</a:t>
            </a:r>
          </a:p>
          <a:p>
            <a:pPr lvl="1"/>
            <a:r>
              <a:rPr lang="en-US" sz="1800" dirty="0"/>
              <a:t>Effective for cases diagnosed 1/1/2024 forward</a:t>
            </a:r>
          </a:p>
        </p:txBody>
      </p:sp>
      <p:sp>
        <p:nvSpPr>
          <p:cNvPr id="4" name="Slide Number Placeholder 3">
            <a:extLst>
              <a:ext uri="{FF2B5EF4-FFF2-40B4-BE49-F238E27FC236}">
                <a16:creationId xmlns:a16="http://schemas.microsoft.com/office/drawing/2014/main" id="{D7088D9B-597E-DDED-DB81-106FB119995E}"/>
              </a:ext>
            </a:extLst>
          </p:cNvPr>
          <p:cNvSpPr>
            <a:spLocks noGrp="1"/>
          </p:cNvSpPr>
          <p:nvPr>
            <p:ph type="sldNum" sz="quarter" idx="12"/>
          </p:nvPr>
        </p:nvSpPr>
        <p:spPr/>
        <p:txBody>
          <a:bodyPr/>
          <a:lstStyle/>
          <a:p>
            <a:fld id="{8D7C473F-4F02-4DA9-B830-E335CF04CDD5}" type="slidenum">
              <a:rPr lang="en-US" smtClean="0"/>
              <a:t>23</a:t>
            </a:fld>
            <a:endParaRPr lang="en-US"/>
          </a:p>
        </p:txBody>
      </p:sp>
      <p:pic>
        <p:nvPicPr>
          <p:cNvPr id="5" name="Recorded Sound">
            <a:hlinkClick r:id="" action="ppaction://media"/>
            <a:extLst>
              <a:ext uri="{FF2B5EF4-FFF2-40B4-BE49-F238E27FC236}">
                <a16:creationId xmlns:a16="http://schemas.microsoft.com/office/drawing/2014/main" id="{5E0F4BCC-27F1-301B-7B27-DB84B9103FE0}"/>
              </a:ext>
            </a:extLst>
          </p:cNvPr>
          <p:cNvPicPr>
            <a:picLocks noChangeAspect="1"/>
          </p:cNvPicPr>
          <p:nvPr>
            <a:audioFile r:link="rId1"/>
            <p:extLst>
              <p:ext uri="{DAA4B4D4-6D71-4841-9C94-3DE7FCFB9230}">
                <p14:media xmlns:p14="http://schemas.microsoft.com/office/powerpoint/2010/main" r:embed="rId2">
                  <p14:trim st="4248" end="792.6893"/>
                </p14:media>
              </p:ext>
            </p:extLst>
          </p:nvPr>
        </p:nvPicPr>
        <p:blipFill>
          <a:blip r:embed="rId5"/>
          <a:stretch>
            <a:fillRect/>
          </a:stretch>
        </p:blipFill>
        <p:spPr>
          <a:xfrm>
            <a:off x="10233024" y="5569759"/>
            <a:ext cx="487363" cy="487363"/>
          </a:xfrm>
          <a:prstGeom prst="rect">
            <a:avLst/>
          </a:prstGeom>
        </p:spPr>
      </p:pic>
    </p:spTree>
    <p:extLst>
      <p:ext uri="{BB962C8B-B14F-4D97-AF65-F5344CB8AC3E}">
        <p14:creationId xmlns:p14="http://schemas.microsoft.com/office/powerpoint/2010/main" val="3373508853"/>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E313-4BB6-9215-B1FF-FFD45E153DEF}"/>
              </a:ext>
            </a:extLst>
          </p:cNvPr>
          <p:cNvSpPr>
            <a:spLocks noGrp="1"/>
          </p:cNvSpPr>
          <p:nvPr>
            <p:ph type="title"/>
          </p:nvPr>
        </p:nvSpPr>
        <p:spPr/>
        <p:txBody>
          <a:bodyPr/>
          <a:lstStyle/>
          <a:p>
            <a:pPr algn="ctr"/>
            <a:r>
              <a:rPr lang="en-US" dirty="0"/>
              <a:t>SEER Site/Histology Validation List</a:t>
            </a:r>
          </a:p>
        </p:txBody>
      </p:sp>
      <p:sp>
        <p:nvSpPr>
          <p:cNvPr id="3" name="Content Placeholder 2">
            <a:extLst>
              <a:ext uri="{FF2B5EF4-FFF2-40B4-BE49-F238E27FC236}">
                <a16:creationId xmlns:a16="http://schemas.microsoft.com/office/drawing/2014/main" id="{3BE49522-FABD-9646-E0D3-55D506D25FA1}"/>
              </a:ext>
            </a:extLst>
          </p:cNvPr>
          <p:cNvSpPr>
            <a:spLocks noGrp="1"/>
          </p:cNvSpPr>
          <p:nvPr>
            <p:ph idx="1"/>
          </p:nvPr>
        </p:nvSpPr>
        <p:spPr/>
        <p:txBody>
          <a:bodyPr/>
          <a:lstStyle/>
          <a:p>
            <a:pPr marL="0" indent="0" algn="ctr">
              <a:buNone/>
            </a:pPr>
            <a:endParaRPr lang="en-US" dirty="0"/>
          </a:p>
          <a:p>
            <a:endParaRPr lang="en-US" dirty="0"/>
          </a:p>
          <a:p>
            <a:pPr marL="0" indent="0" algn="ctr">
              <a:buNone/>
            </a:pPr>
            <a:r>
              <a:rPr lang="en-US" dirty="0"/>
              <a:t>Has now been replaced by the </a:t>
            </a:r>
            <a:r>
              <a:rPr lang="en-US" b="1" dirty="0">
                <a:hlinkClick r:id="rId5"/>
              </a:rPr>
              <a:t>2024 Cancer </a:t>
            </a:r>
            <a:r>
              <a:rPr lang="en-US" b="1" dirty="0" err="1">
                <a:hlinkClick r:id="rId5"/>
              </a:rPr>
              <a:t>PathCHART</a:t>
            </a:r>
            <a:r>
              <a:rPr lang="en-US" b="1" dirty="0">
                <a:hlinkClick r:id="rId5"/>
              </a:rPr>
              <a:t> ICD-O-3 Site Morphology Validation List</a:t>
            </a:r>
            <a:endParaRPr lang="en-US" b="1" dirty="0"/>
          </a:p>
          <a:p>
            <a:endParaRPr lang="en-US" dirty="0"/>
          </a:p>
        </p:txBody>
      </p:sp>
      <p:sp>
        <p:nvSpPr>
          <p:cNvPr id="4" name="Slide Number Placeholder 3">
            <a:extLst>
              <a:ext uri="{FF2B5EF4-FFF2-40B4-BE49-F238E27FC236}">
                <a16:creationId xmlns:a16="http://schemas.microsoft.com/office/drawing/2014/main" id="{3FEC3FED-1CB8-0334-F006-F4DB315144C8}"/>
              </a:ext>
            </a:extLst>
          </p:cNvPr>
          <p:cNvSpPr>
            <a:spLocks noGrp="1"/>
          </p:cNvSpPr>
          <p:nvPr>
            <p:ph type="sldNum" sz="quarter" idx="12"/>
          </p:nvPr>
        </p:nvSpPr>
        <p:spPr/>
        <p:txBody>
          <a:bodyPr/>
          <a:lstStyle/>
          <a:p>
            <a:fld id="{8D7C473F-4F02-4DA9-B830-E335CF04CDD5}" type="slidenum">
              <a:rPr lang="en-US" smtClean="0"/>
              <a:t>24</a:t>
            </a:fld>
            <a:endParaRPr lang="en-US"/>
          </a:p>
        </p:txBody>
      </p:sp>
      <p:pic>
        <p:nvPicPr>
          <p:cNvPr id="5" name="Recorded Sound">
            <a:hlinkClick r:id="" action="ppaction://media"/>
            <a:extLst>
              <a:ext uri="{FF2B5EF4-FFF2-40B4-BE49-F238E27FC236}">
                <a16:creationId xmlns:a16="http://schemas.microsoft.com/office/drawing/2014/main" id="{EDB22BA7-CBB7-4D3B-FFEC-55DCBE037521}"/>
              </a:ext>
            </a:extLst>
          </p:cNvPr>
          <p:cNvPicPr>
            <a:picLocks noChangeAspect="1"/>
          </p:cNvPicPr>
          <p:nvPr>
            <a:audioFile r:link="rId1"/>
            <p:extLst>
              <p:ext uri="{DAA4B4D4-6D71-4841-9C94-3DE7FCFB9230}">
                <p14:media xmlns:p14="http://schemas.microsoft.com/office/powerpoint/2010/main" r:embed="rId2">
                  <p14:trim st="4193" end="2081.2176"/>
                </p14:media>
              </p:ext>
            </p:extLst>
          </p:nvPr>
        </p:nvPicPr>
        <p:blipFill>
          <a:blip r:embed="rId6"/>
          <a:stretch>
            <a:fillRect/>
          </a:stretch>
        </p:blipFill>
        <p:spPr>
          <a:xfrm>
            <a:off x="10208372" y="5486717"/>
            <a:ext cx="487363" cy="487363"/>
          </a:xfrm>
          <a:prstGeom prst="rect">
            <a:avLst/>
          </a:prstGeom>
        </p:spPr>
      </p:pic>
    </p:spTree>
    <p:extLst>
      <p:ext uri="{BB962C8B-B14F-4D97-AF65-F5344CB8AC3E}">
        <p14:creationId xmlns:p14="http://schemas.microsoft.com/office/powerpoint/2010/main" val="2136546345"/>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77F-12AA-A737-8DCB-632E72469306}"/>
              </a:ext>
            </a:extLst>
          </p:cNvPr>
          <p:cNvSpPr>
            <a:spLocks noGrp="1"/>
          </p:cNvSpPr>
          <p:nvPr>
            <p:ph type="ctrTitle"/>
          </p:nvPr>
        </p:nvSpPr>
        <p:spPr/>
        <p:txBody>
          <a:bodyPr/>
          <a:lstStyle/>
          <a:p>
            <a:r>
              <a:rPr lang="en-US"/>
              <a:t>New/Revised Data Items</a:t>
            </a:r>
            <a:endParaRPr lang="en-US" dirty="0"/>
          </a:p>
        </p:txBody>
      </p:sp>
      <p:sp>
        <p:nvSpPr>
          <p:cNvPr id="3" name="Subtitle 2">
            <a:extLst>
              <a:ext uri="{FF2B5EF4-FFF2-40B4-BE49-F238E27FC236}">
                <a16:creationId xmlns:a16="http://schemas.microsoft.com/office/drawing/2014/main" id="{AF50CF4D-FE24-49E4-7D43-822E2995AD6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3965B13-6BFD-0346-3044-E06F101BF11C}"/>
              </a:ext>
            </a:extLst>
          </p:cNvPr>
          <p:cNvSpPr>
            <a:spLocks noGrp="1"/>
          </p:cNvSpPr>
          <p:nvPr>
            <p:ph type="sldNum" sz="quarter" idx="12"/>
          </p:nvPr>
        </p:nvSpPr>
        <p:spPr/>
        <p:txBody>
          <a:bodyPr/>
          <a:lstStyle/>
          <a:p>
            <a:fld id="{8D7C473F-4F02-4DA9-B830-E335CF04CDD5}" type="slidenum">
              <a:rPr lang="en-US" smtClean="0"/>
              <a:t>25</a:t>
            </a:fld>
            <a:endParaRPr lang="en-US"/>
          </a:p>
        </p:txBody>
      </p:sp>
      <p:pic>
        <p:nvPicPr>
          <p:cNvPr id="5" name="Recorded Sound">
            <a:hlinkClick r:id="" action="ppaction://media"/>
            <a:extLst>
              <a:ext uri="{FF2B5EF4-FFF2-40B4-BE49-F238E27FC236}">
                <a16:creationId xmlns:a16="http://schemas.microsoft.com/office/drawing/2014/main" id="{3EF187E8-B184-F6FE-A774-C5F981CD1251}"/>
              </a:ext>
            </a:extLst>
          </p:cNvPr>
          <p:cNvPicPr>
            <a:picLocks noChangeAspect="1"/>
          </p:cNvPicPr>
          <p:nvPr>
            <a:audioFile r:link="rId1"/>
            <p:extLst>
              <p:ext uri="{DAA4B4D4-6D71-4841-9C94-3DE7FCFB9230}">
                <p14:media xmlns:p14="http://schemas.microsoft.com/office/powerpoint/2010/main" r:embed="rId2">
                  <p14:trim st="3243" end="1035.4353"/>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65698857"/>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CCAB-C005-742F-070C-189631598BD5}"/>
              </a:ext>
            </a:extLst>
          </p:cNvPr>
          <p:cNvSpPr>
            <a:spLocks noGrp="1"/>
          </p:cNvSpPr>
          <p:nvPr>
            <p:ph type="title"/>
          </p:nvPr>
        </p:nvSpPr>
        <p:spPr>
          <a:xfrm>
            <a:off x="1154953" y="973668"/>
            <a:ext cx="9500606" cy="706964"/>
          </a:xfrm>
        </p:spPr>
        <p:txBody>
          <a:bodyPr/>
          <a:lstStyle/>
          <a:p>
            <a:r>
              <a:rPr lang="en-US" sz="3200"/>
              <a:t>New/Revised Data Items Effective 1/1/2024</a:t>
            </a:r>
            <a:endParaRPr lang="en-US" sz="3200" dirty="0"/>
          </a:p>
        </p:txBody>
      </p:sp>
      <p:sp>
        <p:nvSpPr>
          <p:cNvPr id="3" name="Content Placeholder 2">
            <a:extLst>
              <a:ext uri="{FF2B5EF4-FFF2-40B4-BE49-F238E27FC236}">
                <a16:creationId xmlns:a16="http://schemas.microsoft.com/office/drawing/2014/main" id="{5D2171A3-3BBB-468F-110F-DB593DFC6308}"/>
              </a:ext>
            </a:extLst>
          </p:cNvPr>
          <p:cNvSpPr>
            <a:spLocks noGrp="1"/>
          </p:cNvSpPr>
          <p:nvPr>
            <p:ph idx="1"/>
          </p:nvPr>
        </p:nvSpPr>
        <p:spPr>
          <a:xfrm>
            <a:off x="1078108" y="2594170"/>
            <a:ext cx="10035784" cy="4105210"/>
          </a:xfrm>
        </p:spPr>
        <p:txBody>
          <a:bodyPr>
            <a:noAutofit/>
          </a:bodyPr>
          <a:lstStyle/>
          <a:p>
            <a:r>
              <a:rPr lang="en-US" sz="2000" dirty="0"/>
              <a:t>Breast Reconstruction </a:t>
            </a:r>
            <a:r>
              <a:rPr lang="en-US" sz="2000" dirty="0">
                <a:solidFill>
                  <a:schemeClr val="tx1"/>
                </a:solidFill>
              </a:rPr>
              <a:t>(discussed with STORE surgery code changes) </a:t>
            </a:r>
            <a:r>
              <a:rPr lang="en-US" sz="2000" b="1" i="1" dirty="0">
                <a:solidFill>
                  <a:srgbClr val="C00000"/>
                </a:solidFill>
              </a:rPr>
              <a:t>New </a:t>
            </a:r>
            <a:endParaRPr lang="en-US" sz="2000" dirty="0">
              <a:solidFill>
                <a:srgbClr val="0070C0"/>
              </a:solidFill>
            </a:endParaRPr>
          </a:p>
          <a:p>
            <a:r>
              <a:rPr lang="en-US" sz="2000" dirty="0">
                <a:solidFill>
                  <a:srgbClr val="0070C0"/>
                </a:solidFill>
              </a:rPr>
              <a:t>Tumor Size Clinical </a:t>
            </a:r>
            <a:r>
              <a:rPr lang="en-US" sz="2000" dirty="0"/>
              <a:t>and </a:t>
            </a:r>
            <a:r>
              <a:rPr lang="en-US" sz="2000" dirty="0">
                <a:solidFill>
                  <a:srgbClr val="0070C0"/>
                </a:solidFill>
              </a:rPr>
              <a:t>Tumor Size Pathologic </a:t>
            </a:r>
            <a:r>
              <a:rPr lang="en-US" sz="2000" dirty="0"/>
              <a:t>no longer collected 1/1/24 forward</a:t>
            </a:r>
          </a:p>
          <a:p>
            <a:pPr lvl="1"/>
            <a:r>
              <a:rPr lang="en-US" sz="1800" dirty="0"/>
              <a:t>Tumor Size Summary will continue to be collected</a:t>
            </a:r>
            <a:endParaRPr lang="en-US" sz="1800" strike="sngStrike" dirty="0"/>
          </a:p>
          <a:p>
            <a:r>
              <a:rPr lang="en-US" sz="2000" dirty="0"/>
              <a:t>SSDIS:</a:t>
            </a:r>
          </a:p>
          <a:p>
            <a:pPr lvl="1"/>
            <a:r>
              <a:rPr lang="en-US" sz="1800" dirty="0">
                <a:solidFill>
                  <a:schemeClr val="accent4">
                    <a:lumMod val="75000"/>
                  </a:schemeClr>
                </a:solidFill>
              </a:rPr>
              <a:t>Brain Primary Tumor Location </a:t>
            </a:r>
            <a:r>
              <a:rPr lang="en-US" sz="1800" dirty="0"/>
              <a:t>(Brain V9 schema) </a:t>
            </a:r>
            <a:r>
              <a:rPr lang="en-US" sz="1800" b="1" i="1" dirty="0">
                <a:solidFill>
                  <a:srgbClr val="C00000"/>
                </a:solidFill>
              </a:rPr>
              <a:t>New</a:t>
            </a:r>
          </a:p>
          <a:p>
            <a:pPr lvl="1"/>
            <a:r>
              <a:rPr lang="en-US" sz="1800" dirty="0">
                <a:solidFill>
                  <a:schemeClr val="accent4">
                    <a:lumMod val="75000"/>
                  </a:schemeClr>
                </a:solidFill>
              </a:rPr>
              <a:t>SEER SSF1 </a:t>
            </a:r>
            <a:r>
              <a:rPr lang="en-US" sz="1800" dirty="0"/>
              <a:t>has changed from a 1-digit code to a 2-digit code, added new codes</a:t>
            </a:r>
          </a:p>
          <a:p>
            <a:pPr lvl="1"/>
            <a:r>
              <a:rPr lang="en-US" sz="1800" dirty="0">
                <a:solidFill>
                  <a:schemeClr val="accent4">
                    <a:lumMod val="75000"/>
                  </a:schemeClr>
                </a:solidFill>
              </a:rPr>
              <a:t>Brain Molecular Markers </a:t>
            </a:r>
            <a:r>
              <a:rPr lang="en-US" sz="1800" dirty="0"/>
              <a:t>(many new codes)</a:t>
            </a:r>
          </a:p>
          <a:p>
            <a:pPr lvl="1"/>
            <a:r>
              <a:rPr lang="en-US" sz="1800" dirty="0">
                <a:solidFill>
                  <a:schemeClr val="accent4">
                    <a:lumMod val="75000"/>
                  </a:schemeClr>
                </a:solidFill>
              </a:rPr>
              <a:t>P16</a:t>
            </a:r>
            <a:r>
              <a:rPr lang="en-US" sz="1800" dirty="0"/>
              <a:t> (now collected for Vulva V9 schema)</a:t>
            </a:r>
          </a:p>
        </p:txBody>
      </p:sp>
      <p:sp>
        <p:nvSpPr>
          <p:cNvPr id="4" name="Slide Number Placeholder 3">
            <a:extLst>
              <a:ext uri="{FF2B5EF4-FFF2-40B4-BE49-F238E27FC236}">
                <a16:creationId xmlns:a16="http://schemas.microsoft.com/office/drawing/2014/main" id="{7A54145B-6C60-082A-58DB-9692BADA240A}"/>
              </a:ext>
            </a:extLst>
          </p:cNvPr>
          <p:cNvSpPr>
            <a:spLocks noGrp="1"/>
          </p:cNvSpPr>
          <p:nvPr>
            <p:ph type="sldNum" sz="quarter" idx="12"/>
          </p:nvPr>
        </p:nvSpPr>
        <p:spPr/>
        <p:txBody>
          <a:bodyPr/>
          <a:lstStyle/>
          <a:p>
            <a:fld id="{8D7C473F-4F02-4DA9-B830-E335CF04CDD5}" type="slidenum">
              <a:rPr lang="en-US" smtClean="0"/>
              <a:t>26</a:t>
            </a:fld>
            <a:endParaRPr lang="en-US"/>
          </a:p>
        </p:txBody>
      </p:sp>
      <p:pic>
        <p:nvPicPr>
          <p:cNvPr id="5" name="Recorded Sound">
            <a:hlinkClick r:id="" action="ppaction://media"/>
            <a:extLst>
              <a:ext uri="{FF2B5EF4-FFF2-40B4-BE49-F238E27FC236}">
                <a16:creationId xmlns:a16="http://schemas.microsoft.com/office/drawing/2014/main" id="{B6DF1B12-72F3-0059-C57F-9F184FEABBCF}"/>
              </a:ext>
            </a:extLst>
          </p:cNvPr>
          <p:cNvPicPr>
            <a:picLocks noChangeAspect="1"/>
          </p:cNvPicPr>
          <p:nvPr>
            <a:audioFile r:link="rId1"/>
            <p:extLst>
              <p:ext uri="{DAA4B4D4-6D71-4841-9C94-3DE7FCFB9230}">
                <p14:media xmlns:p14="http://schemas.microsoft.com/office/powerpoint/2010/main" r:embed="rId2">
                  <p14:trim st="5049" end="1660.1405"/>
                </p14:media>
              </p:ext>
            </p:extLst>
          </p:nvPr>
        </p:nvPicPr>
        <p:blipFill>
          <a:blip r:embed="rId5"/>
          <a:stretch>
            <a:fillRect/>
          </a:stretch>
        </p:blipFill>
        <p:spPr>
          <a:xfrm>
            <a:off x="10527957" y="5777118"/>
            <a:ext cx="487363" cy="487363"/>
          </a:xfrm>
          <a:prstGeom prst="rect">
            <a:avLst/>
          </a:prstGeom>
        </p:spPr>
      </p:pic>
    </p:spTree>
    <p:extLst>
      <p:ext uri="{BB962C8B-B14F-4D97-AF65-F5344CB8AC3E}">
        <p14:creationId xmlns:p14="http://schemas.microsoft.com/office/powerpoint/2010/main" val="1244160883"/>
      </p:ext>
    </p:extLst>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3395-9848-9788-5C12-DA3F32A8D729}"/>
              </a:ext>
            </a:extLst>
          </p:cNvPr>
          <p:cNvSpPr>
            <a:spLocks noGrp="1"/>
          </p:cNvSpPr>
          <p:nvPr>
            <p:ph type="title"/>
          </p:nvPr>
        </p:nvSpPr>
        <p:spPr>
          <a:xfrm>
            <a:off x="1154953" y="973668"/>
            <a:ext cx="9197587" cy="706964"/>
          </a:xfrm>
        </p:spPr>
        <p:txBody>
          <a:bodyPr/>
          <a:lstStyle/>
          <a:p>
            <a:r>
              <a:rPr lang="en-US"/>
              <a:t>Brain Primary Tumor Location – New Data Item</a:t>
            </a:r>
            <a:endParaRPr lang="en-US" dirty="0"/>
          </a:p>
        </p:txBody>
      </p:sp>
      <p:sp>
        <p:nvSpPr>
          <p:cNvPr id="3" name="Content Placeholder 2">
            <a:extLst>
              <a:ext uri="{FF2B5EF4-FFF2-40B4-BE49-F238E27FC236}">
                <a16:creationId xmlns:a16="http://schemas.microsoft.com/office/drawing/2014/main" id="{45CDFF3B-A594-0FB7-04EE-B38B85D1E92A}"/>
              </a:ext>
            </a:extLst>
          </p:cNvPr>
          <p:cNvSpPr>
            <a:spLocks noGrp="1"/>
          </p:cNvSpPr>
          <p:nvPr>
            <p:ph idx="1"/>
          </p:nvPr>
        </p:nvSpPr>
        <p:spPr>
          <a:xfrm>
            <a:off x="1154955" y="2603499"/>
            <a:ext cx="5547060" cy="3883361"/>
          </a:xfrm>
        </p:spPr>
        <p:txBody>
          <a:bodyPr>
            <a:normAutofit fontScale="92500" lnSpcReduction="20000"/>
          </a:bodyPr>
          <a:lstStyle/>
          <a:p>
            <a:r>
              <a:rPr lang="en-US" sz="2000" dirty="0"/>
              <a:t>New SSDI for Brain v9 Schema</a:t>
            </a:r>
          </a:p>
          <a:p>
            <a:r>
              <a:rPr lang="en-US" sz="2000" dirty="0"/>
              <a:t>NAACCR Item #3964</a:t>
            </a:r>
          </a:p>
          <a:p>
            <a:r>
              <a:rPr lang="en-US" sz="2000" u="sng" dirty="0"/>
              <a:t>Required by CCR </a:t>
            </a:r>
            <a:r>
              <a:rPr lang="en-US" sz="2000" dirty="0"/>
              <a:t>for cases diagnosed 2024+</a:t>
            </a:r>
          </a:p>
          <a:p>
            <a:endParaRPr lang="en-US" sz="2000" dirty="0"/>
          </a:p>
          <a:p>
            <a:r>
              <a:rPr lang="en-US" sz="2000" dirty="0"/>
              <a:t>Needed to distinguish between the Pons and all other subsites within the Brain Stem (C717)</a:t>
            </a:r>
          </a:p>
          <a:p>
            <a:r>
              <a:rPr lang="en-US" sz="2000" dirty="0"/>
              <a:t>Radiology reports and physician’s notes are the best sources to determine the appropriate code</a:t>
            </a:r>
          </a:p>
          <a:p>
            <a:pPr lvl="1"/>
            <a:r>
              <a:rPr lang="en-US" sz="1800" dirty="0"/>
              <a:t>Needle Biopsies and surgery are usually too dangerous for these types of tumors</a:t>
            </a:r>
          </a:p>
        </p:txBody>
      </p:sp>
      <p:sp>
        <p:nvSpPr>
          <p:cNvPr id="4" name="Slide Number Placeholder 3">
            <a:extLst>
              <a:ext uri="{FF2B5EF4-FFF2-40B4-BE49-F238E27FC236}">
                <a16:creationId xmlns:a16="http://schemas.microsoft.com/office/drawing/2014/main" id="{95EAE071-D7C7-9BF5-BD07-A171D44BFF16}"/>
              </a:ext>
            </a:extLst>
          </p:cNvPr>
          <p:cNvSpPr>
            <a:spLocks noGrp="1"/>
          </p:cNvSpPr>
          <p:nvPr>
            <p:ph type="sldNum" sz="quarter" idx="12"/>
          </p:nvPr>
        </p:nvSpPr>
        <p:spPr/>
        <p:txBody>
          <a:bodyPr/>
          <a:lstStyle/>
          <a:p>
            <a:fld id="{8D7C473F-4F02-4DA9-B830-E335CF04CDD5}" type="slidenum">
              <a:rPr lang="en-US" smtClean="0"/>
              <a:t>27</a:t>
            </a:fld>
            <a:endParaRPr lang="en-US"/>
          </a:p>
        </p:txBody>
      </p:sp>
      <p:pic>
        <p:nvPicPr>
          <p:cNvPr id="5" name="Picture 4">
            <a:extLst>
              <a:ext uri="{FF2B5EF4-FFF2-40B4-BE49-F238E27FC236}">
                <a16:creationId xmlns:a16="http://schemas.microsoft.com/office/drawing/2014/main" id="{EDD09638-1193-02FB-899E-CDBD80C33353}"/>
              </a:ext>
            </a:extLst>
          </p:cNvPr>
          <p:cNvPicPr>
            <a:picLocks noChangeAspect="1"/>
          </p:cNvPicPr>
          <p:nvPr/>
        </p:nvPicPr>
        <p:blipFill>
          <a:blip r:embed="rId5"/>
          <a:stretch>
            <a:fillRect/>
          </a:stretch>
        </p:blipFill>
        <p:spPr>
          <a:xfrm>
            <a:off x="6795289" y="2603499"/>
            <a:ext cx="5102219" cy="3639217"/>
          </a:xfrm>
          <a:prstGeom prst="rect">
            <a:avLst/>
          </a:prstGeom>
          <a:ln>
            <a:solidFill>
              <a:schemeClr val="tx1"/>
            </a:solidFill>
          </a:ln>
        </p:spPr>
      </p:pic>
      <p:pic>
        <p:nvPicPr>
          <p:cNvPr id="6" name="Recorded Sound">
            <a:hlinkClick r:id="" action="ppaction://media"/>
            <a:extLst>
              <a:ext uri="{FF2B5EF4-FFF2-40B4-BE49-F238E27FC236}">
                <a16:creationId xmlns:a16="http://schemas.microsoft.com/office/drawing/2014/main" id="{7DDCF15F-AE80-89BF-F34F-C6DF385A165B}"/>
              </a:ext>
            </a:extLst>
          </p:cNvPr>
          <p:cNvPicPr>
            <a:picLocks noChangeAspect="1"/>
          </p:cNvPicPr>
          <p:nvPr>
            <a:audioFile r:link="rId1"/>
            <p:extLst>
              <p:ext uri="{DAA4B4D4-6D71-4841-9C94-3DE7FCFB9230}">
                <p14:media xmlns:p14="http://schemas.microsoft.com/office/powerpoint/2010/main" r:embed="rId2">
                  <p14:trim st="4147" end="1762.7551"/>
                </p14:media>
              </p:ext>
            </p:extLst>
          </p:nvPr>
        </p:nvPicPr>
        <p:blipFill>
          <a:blip r:embed="rId6"/>
          <a:stretch>
            <a:fillRect/>
          </a:stretch>
        </p:blipFill>
        <p:spPr>
          <a:xfrm>
            <a:off x="574318" y="5806452"/>
            <a:ext cx="487363" cy="487363"/>
          </a:xfrm>
          <a:prstGeom prst="rect">
            <a:avLst/>
          </a:prstGeom>
        </p:spPr>
      </p:pic>
    </p:spTree>
    <p:extLst>
      <p:ext uri="{BB962C8B-B14F-4D97-AF65-F5344CB8AC3E}">
        <p14:creationId xmlns:p14="http://schemas.microsoft.com/office/powerpoint/2010/main" val="1742807321"/>
      </p:ext>
    </p:extLst>
  </p:cSld>
  <p:clrMapOvr>
    <a:masterClrMapping/>
  </p:clrMapOvr>
  <mc:AlternateContent xmlns:mc="http://schemas.openxmlformats.org/markup-compatibility/2006" xmlns:p14="http://schemas.microsoft.com/office/powerpoint/2010/main">
    <mc:Choice Requires="p14">
      <p:transition spd="slow" p14:dur="2000" advTm="73000"/>
    </mc:Choice>
    <mc:Fallback xmlns="">
      <p:transition spd="slow"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3395-9848-9788-5C12-DA3F32A8D729}"/>
              </a:ext>
            </a:extLst>
          </p:cNvPr>
          <p:cNvSpPr>
            <a:spLocks noGrp="1"/>
          </p:cNvSpPr>
          <p:nvPr>
            <p:ph type="title"/>
          </p:nvPr>
        </p:nvSpPr>
        <p:spPr>
          <a:xfrm>
            <a:off x="1154953" y="973668"/>
            <a:ext cx="9197587" cy="706964"/>
          </a:xfrm>
        </p:spPr>
        <p:txBody>
          <a:bodyPr/>
          <a:lstStyle/>
          <a:p>
            <a:r>
              <a:rPr lang="en-US" dirty="0"/>
              <a:t>Changes to SEER Site Specific Factor 1</a:t>
            </a:r>
          </a:p>
        </p:txBody>
      </p:sp>
      <p:sp>
        <p:nvSpPr>
          <p:cNvPr id="3" name="Content Placeholder 2">
            <a:extLst>
              <a:ext uri="{FF2B5EF4-FFF2-40B4-BE49-F238E27FC236}">
                <a16:creationId xmlns:a16="http://schemas.microsoft.com/office/drawing/2014/main" id="{45CDFF3B-A594-0FB7-04EE-B38B85D1E92A}"/>
              </a:ext>
            </a:extLst>
          </p:cNvPr>
          <p:cNvSpPr>
            <a:spLocks noGrp="1"/>
          </p:cNvSpPr>
          <p:nvPr>
            <p:ph idx="1"/>
          </p:nvPr>
        </p:nvSpPr>
        <p:spPr>
          <a:xfrm>
            <a:off x="634482" y="2358571"/>
            <a:ext cx="6279501" cy="4288727"/>
          </a:xfrm>
        </p:spPr>
        <p:txBody>
          <a:bodyPr>
            <a:normAutofit lnSpcReduction="10000"/>
          </a:bodyPr>
          <a:lstStyle/>
          <a:p>
            <a:r>
              <a:rPr lang="en-US" dirty="0"/>
              <a:t>NAACCR Item #3700</a:t>
            </a:r>
          </a:p>
          <a:p>
            <a:r>
              <a:rPr lang="en-US" dirty="0"/>
              <a:t>Changed from 1-digit to 2-digit code</a:t>
            </a:r>
          </a:p>
          <a:p>
            <a:r>
              <a:rPr lang="en-US" u="sng" dirty="0"/>
              <a:t>Codes added to capture HPV Positive or Negative by </a:t>
            </a:r>
            <a:r>
              <a:rPr lang="en-US" b="1" u="sng" dirty="0"/>
              <a:t>p16 test (codes 10, 11) </a:t>
            </a:r>
          </a:p>
          <a:p>
            <a:pPr lvl="1"/>
            <a:r>
              <a:rPr lang="en-US" dirty="0"/>
              <a:t>This is a big change in instructions for 2024</a:t>
            </a:r>
          </a:p>
          <a:p>
            <a:pPr lvl="1"/>
            <a:r>
              <a:rPr lang="en-US" dirty="0"/>
              <a:t>In 2023 and earlier, p16 tests were </a:t>
            </a:r>
            <a:r>
              <a:rPr lang="en-US" b="1" dirty="0"/>
              <a:t>NOT</a:t>
            </a:r>
            <a:r>
              <a:rPr lang="en-US" dirty="0"/>
              <a:t> recorded in this data item</a:t>
            </a:r>
          </a:p>
          <a:p>
            <a:r>
              <a:rPr lang="en-US" dirty="0"/>
              <a:t>Codes 10-51 are hierarchical – assign the highest applicable code</a:t>
            </a:r>
          </a:p>
          <a:p>
            <a:r>
              <a:rPr lang="en-US" u="sng" dirty="0"/>
              <a:t>Separate codes for HPV status reported as negative vs positive, but test type unknown (codes 70, 71)</a:t>
            </a:r>
          </a:p>
          <a:p>
            <a:r>
              <a:rPr lang="en-US" dirty="0"/>
              <a:t>New code to indicate test done, results not in chart (code 97)</a:t>
            </a:r>
            <a:endParaRPr lang="en-US" sz="1600" dirty="0"/>
          </a:p>
        </p:txBody>
      </p:sp>
      <p:sp>
        <p:nvSpPr>
          <p:cNvPr id="4" name="Slide Number Placeholder 3">
            <a:extLst>
              <a:ext uri="{FF2B5EF4-FFF2-40B4-BE49-F238E27FC236}">
                <a16:creationId xmlns:a16="http://schemas.microsoft.com/office/drawing/2014/main" id="{95EAE071-D7C7-9BF5-BD07-A171D44BFF16}"/>
              </a:ext>
            </a:extLst>
          </p:cNvPr>
          <p:cNvSpPr>
            <a:spLocks noGrp="1"/>
          </p:cNvSpPr>
          <p:nvPr>
            <p:ph type="sldNum" sz="quarter" idx="12"/>
          </p:nvPr>
        </p:nvSpPr>
        <p:spPr/>
        <p:txBody>
          <a:bodyPr/>
          <a:lstStyle/>
          <a:p>
            <a:fld id="{8D7C473F-4F02-4DA9-B830-E335CF04CDD5}" type="slidenum">
              <a:rPr lang="en-US" smtClean="0"/>
              <a:t>28</a:t>
            </a:fld>
            <a:endParaRPr lang="en-US"/>
          </a:p>
        </p:txBody>
      </p:sp>
      <p:pic>
        <p:nvPicPr>
          <p:cNvPr id="6" name="Picture 5">
            <a:extLst>
              <a:ext uri="{FF2B5EF4-FFF2-40B4-BE49-F238E27FC236}">
                <a16:creationId xmlns:a16="http://schemas.microsoft.com/office/drawing/2014/main" id="{83F0444B-96DC-1CBA-1E40-620C5382771E}"/>
              </a:ext>
            </a:extLst>
          </p:cNvPr>
          <p:cNvPicPr>
            <a:picLocks noChangeAspect="1"/>
          </p:cNvPicPr>
          <p:nvPr/>
        </p:nvPicPr>
        <p:blipFill>
          <a:blip r:embed="rId5"/>
          <a:stretch>
            <a:fillRect/>
          </a:stretch>
        </p:blipFill>
        <p:spPr>
          <a:xfrm>
            <a:off x="7175241" y="2296897"/>
            <a:ext cx="4689021" cy="4350401"/>
          </a:xfrm>
          <a:prstGeom prst="rect">
            <a:avLst/>
          </a:prstGeom>
        </p:spPr>
      </p:pic>
      <p:sp>
        <p:nvSpPr>
          <p:cNvPr id="7" name="Rectangle 6">
            <a:extLst>
              <a:ext uri="{FF2B5EF4-FFF2-40B4-BE49-F238E27FC236}">
                <a16:creationId xmlns:a16="http://schemas.microsoft.com/office/drawing/2014/main" id="{25F28BA6-64CE-9DC3-73F9-36540132BCD8}"/>
              </a:ext>
            </a:extLst>
          </p:cNvPr>
          <p:cNvSpPr/>
          <p:nvPr/>
        </p:nvSpPr>
        <p:spPr>
          <a:xfrm>
            <a:off x="7251971" y="2654943"/>
            <a:ext cx="4524132" cy="51834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9D061C-8348-9739-AECE-0CF7A4084B9D}"/>
              </a:ext>
            </a:extLst>
          </p:cNvPr>
          <p:cNvSpPr/>
          <p:nvPr/>
        </p:nvSpPr>
        <p:spPr>
          <a:xfrm>
            <a:off x="7251970" y="5280794"/>
            <a:ext cx="4524131" cy="74678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F6015294-210C-8E38-7BEB-E5695311453B}"/>
              </a:ext>
            </a:extLst>
          </p:cNvPr>
          <p:cNvPicPr>
            <a:picLocks noChangeAspect="1"/>
          </p:cNvPicPr>
          <p:nvPr>
            <a:audioFile r:link="rId1"/>
            <p:extLst>
              <p:ext uri="{DAA4B4D4-6D71-4841-9C94-3DE7FCFB9230}">
                <p14:media xmlns:p14="http://schemas.microsoft.com/office/powerpoint/2010/main" r:embed="rId2">
                  <p14:trim st="4500" end="2661.4376"/>
                </p14:media>
              </p:ext>
            </p:extLst>
          </p:nvPr>
        </p:nvPicPr>
        <p:blipFill>
          <a:blip r:embed="rId6"/>
          <a:stretch>
            <a:fillRect/>
          </a:stretch>
        </p:blipFill>
        <p:spPr>
          <a:xfrm>
            <a:off x="10610644" y="1383438"/>
            <a:ext cx="487363" cy="487363"/>
          </a:xfrm>
          <a:prstGeom prst="rect">
            <a:avLst/>
          </a:prstGeom>
        </p:spPr>
      </p:pic>
    </p:spTree>
    <p:extLst>
      <p:ext uri="{BB962C8B-B14F-4D97-AF65-F5344CB8AC3E}">
        <p14:creationId xmlns:p14="http://schemas.microsoft.com/office/powerpoint/2010/main" val="1619334472"/>
      </p:ext>
    </p:extLst>
  </p:cSld>
  <p:clrMapOvr>
    <a:masterClrMapping/>
  </p:clrMapOvr>
  <mc:AlternateContent xmlns:mc="http://schemas.openxmlformats.org/markup-compatibility/2006" xmlns:p14="http://schemas.microsoft.com/office/powerpoint/2010/main">
    <mc:Choice Requires="p14">
      <p:transition spd="slow" p14:dur="2000" advTm="95000"/>
    </mc:Choice>
    <mc:Fallback xmlns="">
      <p:transition spd="slow"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89674B87-B7AA-4FDD-B75B-0E6F82BFA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54" name="Rectangle 53">
              <a:extLst>
                <a:ext uri="{FF2B5EF4-FFF2-40B4-BE49-F238E27FC236}">
                  <a16:creationId xmlns:a16="http://schemas.microsoft.com/office/drawing/2014/main" id="{A779CFA5-3E2E-44AE-8901-888F319BB0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6">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5" name="Oval 54">
              <a:extLst>
                <a:ext uri="{FF2B5EF4-FFF2-40B4-BE49-F238E27FC236}">
                  <a16:creationId xmlns:a16="http://schemas.microsoft.com/office/drawing/2014/main" id="{6267043B-4282-450D-A595-165512D91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Oval 55">
              <a:extLst>
                <a:ext uri="{FF2B5EF4-FFF2-40B4-BE49-F238E27FC236}">
                  <a16:creationId xmlns:a16="http://schemas.microsoft.com/office/drawing/2014/main" id="{C3ECCE6B-7124-49F7-A9F7-846F18D23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Oval 56">
              <a:extLst>
                <a:ext uri="{FF2B5EF4-FFF2-40B4-BE49-F238E27FC236}">
                  <a16:creationId xmlns:a16="http://schemas.microsoft.com/office/drawing/2014/main" id="{E4B22195-E753-4CEB-9376-1E4C70F9D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Oval 57">
              <a:extLst>
                <a:ext uri="{FF2B5EF4-FFF2-40B4-BE49-F238E27FC236}">
                  <a16:creationId xmlns:a16="http://schemas.microsoft.com/office/drawing/2014/main" id="{1321F675-966F-4F38-9E8C-EF813E7B0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Oval 58">
              <a:extLst>
                <a:ext uri="{FF2B5EF4-FFF2-40B4-BE49-F238E27FC236}">
                  <a16:creationId xmlns:a16="http://schemas.microsoft.com/office/drawing/2014/main" id="{3C1E1FED-8209-4304-BD7B-1E364C44A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59">
              <a:extLst>
                <a:ext uri="{FF2B5EF4-FFF2-40B4-BE49-F238E27FC236}">
                  <a16:creationId xmlns:a16="http://schemas.microsoft.com/office/drawing/2014/main" id="{DF77DFC8-AD0F-4293-A5B0-A4B35B41D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Freeform 5">
              <a:extLst>
                <a:ext uri="{FF2B5EF4-FFF2-40B4-BE49-F238E27FC236}">
                  <a16:creationId xmlns:a16="http://schemas.microsoft.com/office/drawing/2014/main" id="{1A536217-7B6F-4117-90B1-9D52A5791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62" name="Freeform 5">
              <a:extLst>
                <a:ext uri="{FF2B5EF4-FFF2-40B4-BE49-F238E27FC236}">
                  <a16:creationId xmlns:a16="http://schemas.microsoft.com/office/drawing/2014/main" id="{11FF4C96-6962-4FEB-8800-B664A2ACC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63" name="Freeform 5">
              <a:extLst>
                <a:ext uri="{FF2B5EF4-FFF2-40B4-BE49-F238E27FC236}">
                  <a16:creationId xmlns:a16="http://schemas.microsoft.com/office/drawing/2014/main" id="{309CC5A8-B34F-420B-82A5-2B885B2477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74D53395-9848-9788-5C12-DA3F32A8D729}"/>
              </a:ext>
            </a:extLst>
          </p:cNvPr>
          <p:cNvSpPr>
            <a:spLocks noGrp="1"/>
          </p:cNvSpPr>
          <p:nvPr>
            <p:ph type="title"/>
          </p:nvPr>
        </p:nvSpPr>
        <p:spPr>
          <a:xfrm>
            <a:off x="1154955" y="973668"/>
            <a:ext cx="3133726" cy="1020232"/>
          </a:xfrm>
        </p:spPr>
        <p:txBody>
          <a:bodyPr>
            <a:normAutofit/>
          </a:bodyPr>
          <a:lstStyle/>
          <a:p>
            <a:pPr>
              <a:lnSpc>
                <a:spcPct val="90000"/>
              </a:lnSpc>
            </a:pPr>
            <a:r>
              <a:rPr lang="en-US" sz="2500"/>
              <a:t>Changes to Brain Molecular Markers</a:t>
            </a:r>
          </a:p>
        </p:txBody>
      </p:sp>
      <p:sp>
        <p:nvSpPr>
          <p:cNvPr id="3" name="Content Placeholder 2">
            <a:extLst>
              <a:ext uri="{FF2B5EF4-FFF2-40B4-BE49-F238E27FC236}">
                <a16:creationId xmlns:a16="http://schemas.microsoft.com/office/drawing/2014/main" id="{45CDFF3B-A594-0FB7-04EE-B38B85D1E92A}"/>
              </a:ext>
            </a:extLst>
          </p:cNvPr>
          <p:cNvSpPr>
            <a:spLocks noGrp="1"/>
          </p:cNvSpPr>
          <p:nvPr>
            <p:ph idx="1"/>
          </p:nvPr>
        </p:nvSpPr>
        <p:spPr>
          <a:xfrm>
            <a:off x="1154954" y="2120900"/>
            <a:ext cx="3473977" cy="3898900"/>
          </a:xfrm>
        </p:spPr>
        <p:txBody>
          <a:bodyPr>
            <a:normAutofit/>
          </a:bodyPr>
          <a:lstStyle/>
          <a:p>
            <a:r>
              <a:rPr lang="en-US" dirty="0">
                <a:solidFill>
                  <a:schemeClr val="bg1"/>
                </a:solidFill>
              </a:rPr>
              <a:t>NAACCR Item #3816</a:t>
            </a:r>
          </a:p>
          <a:p>
            <a:r>
              <a:rPr lang="en-US" dirty="0">
                <a:solidFill>
                  <a:schemeClr val="bg1"/>
                </a:solidFill>
              </a:rPr>
              <a:t>Codes </a:t>
            </a:r>
            <a:r>
              <a:rPr lang="en-US" b="1" dirty="0">
                <a:solidFill>
                  <a:schemeClr val="bg1"/>
                </a:solidFill>
              </a:rPr>
              <a:t>10-23</a:t>
            </a:r>
            <a:r>
              <a:rPr lang="en-US" dirty="0">
                <a:solidFill>
                  <a:schemeClr val="bg1"/>
                </a:solidFill>
              </a:rPr>
              <a:t> are new and applicable for cases diagnosed 2024+</a:t>
            </a:r>
          </a:p>
          <a:p>
            <a:r>
              <a:rPr lang="en-US" dirty="0">
                <a:solidFill>
                  <a:schemeClr val="bg1"/>
                </a:solidFill>
              </a:rPr>
              <a:t>The code table now has a column for ICD-O-3 code to make it easier to identify the codes applicable to the case</a:t>
            </a:r>
          </a:p>
        </p:txBody>
      </p:sp>
      <p:pic>
        <p:nvPicPr>
          <p:cNvPr id="9" name="Picture 8" descr="A screenshot of a computer&#10;&#10;Description automatically generated">
            <a:extLst>
              <a:ext uri="{FF2B5EF4-FFF2-40B4-BE49-F238E27FC236}">
                <a16:creationId xmlns:a16="http://schemas.microsoft.com/office/drawing/2014/main" id="{4EB63F5E-B656-E79B-48B3-19EAA3CE57BD}"/>
              </a:ext>
            </a:extLst>
          </p:cNvPr>
          <p:cNvPicPr>
            <a:picLocks noChangeAspect="1"/>
          </p:cNvPicPr>
          <p:nvPr/>
        </p:nvPicPr>
        <p:blipFill>
          <a:blip r:embed="rId7"/>
          <a:srcRect r="-3" b="19288"/>
          <a:stretch/>
        </p:blipFill>
        <p:spPr>
          <a:xfrm>
            <a:off x="5194607" y="803750"/>
            <a:ext cx="6391533" cy="5649711"/>
          </a:xfrm>
          <a:prstGeom prst="rect">
            <a:avLst/>
          </a:prstGeom>
        </p:spPr>
      </p:pic>
      <p:sp>
        <p:nvSpPr>
          <p:cNvPr id="81" name="Rectangle 80">
            <a:extLst>
              <a:ext uri="{FF2B5EF4-FFF2-40B4-BE49-F238E27FC236}">
                <a16:creationId xmlns:a16="http://schemas.microsoft.com/office/drawing/2014/main" id="{B6E07BC7-FAEA-458C-90C9-A68082FB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95EAE071-D7C7-9BF5-BD07-A171D44BFF16}"/>
              </a:ext>
            </a:extLst>
          </p:cNvPr>
          <p:cNvSpPr>
            <a:spLocks noGrp="1"/>
          </p:cNvSpPr>
          <p:nvPr>
            <p:ph type="sldNum" sz="quarter" idx="12"/>
          </p:nvPr>
        </p:nvSpPr>
        <p:spPr>
          <a:xfrm>
            <a:off x="10352540" y="295729"/>
            <a:ext cx="838199" cy="767687"/>
          </a:xfrm>
        </p:spPr>
        <p:txBody>
          <a:bodyPr>
            <a:normAutofit/>
          </a:bodyPr>
          <a:lstStyle/>
          <a:p>
            <a:pPr>
              <a:spcAft>
                <a:spcPts val="600"/>
              </a:spcAft>
            </a:pPr>
            <a:fld id="{8D7C473F-4F02-4DA9-B830-E335CF04CDD5}" type="slidenum">
              <a:rPr lang="en-US" smtClean="0"/>
              <a:pPr>
                <a:spcAft>
                  <a:spcPts val="600"/>
                </a:spcAft>
              </a:pPr>
              <a:t>29</a:t>
            </a:fld>
            <a:endParaRPr lang="en-US"/>
          </a:p>
        </p:txBody>
      </p:sp>
      <p:sp>
        <p:nvSpPr>
          <p:cNvPr id="10" name="Rectangle 9">
            <a:extLst>
              <a:ext uri="{FF2B5EF4-FFF2-40B4-BE49-F238E27FC236}">
                <a16:creationId xmlns:a16="http://schemas.microsoft.com/office/drawing/2014/main" id="{F7176DE8-9EBF-AA94-788A-A85B6568B05E}"/>
              </a:ext>
            </a:extLst>
          </p:cNvPr>
          <p:cNvSpPr/>
          <p:nvPr/>
        </p:nvSpPr>
        <p:spPr>
          <a:xfrm>
            <a:off x="5224770" y="5033945"/>
            <a:ext cx="6361370" cy="144199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706CBE-1770-5AEE-3687-2268E823CF52}"/>
              </a:ext>
            </a:extLst>
          </p:cNvPr>
          <p:cNvPicPr>
            <a:picLocks noChangeAspect="1"/>
          </p:cNvPicPr>
          <p:nvPr/>
        </p:nvPicPr>
        <p:blipFill>
          <a:blip r:embed="rId8"/>
          <a:stretch>
            <a:fillRect/>
          </a:stretch>
        </p:blipFill>
        <p:spPr>
          <a:xfrm>
            <a:off x="7196038" y="1556221"/>
            <a:ext cx="4854460" cy="5092005"/>
          </a:xfrm>
          <a:prstGeom prst="rect">
            <a:avLst/>
          </a:prstGeom>
          <a:ln w="19050">
            <a:solidFill>
              <a:srgbClr val="C00000"/>
            </a:solidFill>
          </a:ln>
        </p:spPr>
      </p:pic>
      <p:pic>
        <p:nvPicPr>
          <p:cNvPr id="5" name="Recorded Sound">
            <a:hlinkClick r:id="" action="ppaction://media"/>
            <a:extLst>
              <a:ext uri="{FF2B5EF4-FFF2-40B4-BE49-F238E27FC236}">
                <a16:creationId xmlns:a16="http://schemas.microsoft.com/office/drawing/2014/main" id="{D57362E7-0912-4032-97BD-3008D3B8ED91}"/>
              </a:ext>
            </a:extLst>
          </p:cNvPr>
          <p:cNvPicPr>
            <a:picLocks noChangeAspect="1"/>
          </p:cNvPicPr>
          <p:nvPr>
            <a:audioFile r:link="rId1"/>
            <p:extLst>
              <p:ext uri="{DAA4B4D4-6D71-4841-9C94-3DE7FCFB9230}">
                <p14:media xmlns:p14="http://schemas.microsoft.com/office/powerpoint/2010/main" r:embed="rId2">
                  <p14:trim st="4361" end="3894.6938"/>
                </p14:media>
              </p:ext>
            </p:extLst>
          </p:nvPr>
        </p:nvPicPr>
        <p:blipFill>
          <a:blip r:embed="rId9"/>
          <a:stretch>
            <a:fillRect/>
          </a:stretch>
        </p:blipFill>
        <p:spPr>
          <a:xfrm>
            <a:off x="1855038" y="5387173"/>
            <a:ext cx="487363" cy="487363"/>
          </a:xfrm>
          <a:prstGeom prst="rect">
            <a:avLst/>
          </a:prstGeom>
        </p:spPr>
      </p:pic>
      <p:pic>
        <p:nvPicPr>
          <p:cNvPr id="6" name="Recorded Sound">
            <a:hlinkClick r:id="" action="ppaction://media"/>
            <a:extLst>
              <a:ext uri="{FF2B5EF4-FFF2-40B4-BE49-F238E27FC236}">
                <a16:creationId xmlns:a16="http://schemas.microsoft.com/office/drawing/2014/main" id="{41513B44-F466-C88B-33D0-B588D3571620}"/>
              </a:ext>
            </a:extLst>
          </p:cNvPr>
          <p:cNvPicPr>
            <a:picLocks noChangeAspect="1"/>
          </p:cNvPicPr>
          <p:nvPr>
            <a:audioFile r:link="rId1"/>
            <p:extLst>
              <p:ext uri="{DAA4B4D4-6D71-4841-9C94-3DE7FCFB9230}">
                <p14:media xmlns:p14="http://schemas.microsoft.com/office/powerpoint/2010/main" r:embed="rId3">
                  <p14:trim st="5453" end="1975.2403"/>
                </p14:media>
              </p:ext>
            </p:extLst>
          </p:nvPr>
        </p:nvPicPr>
        <p:blipFill>
          <a:blip r:embed="rId9"/>
          <a:stretch>
            <a:fillRect/>
          </a:stretch>
        </p:blipFill>
        <p:spPr>
          <a:xfrm>
            <a:off x="2689505" y="5396969"/>
            <a:ext cx="487363" cy="487363"/>
          </a:xfrm>
          <a:prstGeom prst="rect">
            <a:avLst/>
          </a:prstGeom>
        </p:spPr>
      </p:pic>
    </p:spTree>
    <p:extLst>
      <p:ext uri="{BB962C8B-B14F-4D97-AF65-F5344CB8AC3E}">
        <p14:creationId xmlns:p14="http://schemas.microsoft.com/office/powerpoint/2010/main" val="4092670927"/>
      </p:ext>
    </p:extLst>
  </p:cSld>
  <p:clrMapOvr>
    <a:masterClrMapping/>
  </p:clrMapOvr>
  <mc:AlternateContent xmlns:mc="http://schemas.openxmlformats.org/markup-compatibility/2006" xmlns:p14="http://schemas.microsoft.com/office/powerpoint/2010/main">
    <mc:Choice Requires="p14">
      <p:transition spd="slow" p14:dur="2000" advTm="90000"/>
    </mc:Choice>
    <mc:Fallback xmlns="">
      <p:transition spd="slow"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29" fill="hold"/>
                                        <p:tgtEl>
                                          <p:spTgt spid="5"/>
                                        </p:tgtEl>
                                      </p:cBhvr>
                                    </p:cmd>
                                  </p:childTnLst>
                                </p:cTn>
                              </p:par>
                            </p:childTnLst>
                          </p:cTn>
                        </p:par>
                        <p:par>
                          <p:cTn id="7" fill="hold">
                            <p:stCondLst>
                              <p:cond delay="56029"/>
                            </p:stCondLst>
                            <p:childTnLst>
                              <p:par>
                                <p:cTn id="8" presetID="1" presetClass="mediacall" presetSubtype="0" fill="hold" nodeType="afterEffect">
                                  <p:stCondLst>
                                    <p:cond delay="0"/>
                                  </p:stCondLst>
                                  <p:childTnLst>
                                    <p:cmd type="call" cmd="playFrom(0.0)">
                                      <p:cBhvr>
                                        <p:cTn id="9" dur="32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0645-76D4-8423-D22E-7F26292EF2C3}"/>
              </a:ext>
            </a:extLst>
          </p:cNvPr>
          <p:cNvSpPr>
            <a:spLocks noGrp="1"/>
          </p:cNvSpPr>
          <p:nvPr>
            <p:ph type="ctrTitle"/>
          </p:nvPr>
        </p:nvSpPr>
        <p:spPr/>
        <p:txBody>
          <a:bodyPr/>
          <a:lstStyle/>
          <a:p>
            <a:r>
              <a:rPr lang="en-US" dirty="0"/>
              <a:t>CCR Volume 1</a:t>
            </a:r>
          </a:p>
        </p:txBody>
      </p:sp>
      <p:sp>
        <p:nvSpPr>
          <p:cNvPr id="3" name="Subtitle 2">
            <a:extLst>
              <a:ext uri="{FF2B5EF4-FFF2-40B4-BE49-F238E27FC236}">
                <a16:creationId xmlns:a16="http://schemas.microsoft.com/office/drawing/2014/main" id="{1A51897F-0CA5-D605-2C73-08F06099CCEE}"/>
              </a:ext>
            </a:extLst>
          </p:cNvPr>
          <p:cNvSpPr>
            <a:spLocks noGrp="1"/>
          </p:cNvSpPr>
          <p:nvPr>
            <p:ph type="subTitle" idx="1"/>
          </p:nvPr>
        </p:nvSpPr>
        <p:spPr/>
        <p:txBody>
          <a:bodyPr/>
          <a:lstStyle/>
          <a:p>
            <a:r>
              <a:rPr lang="en-US" dirty="0"/>
              <a:t>2024 Data Changes Specific to California</a:t>
            </a:r>
          </a:p>
        </p:txBody>
      </p:sp>
      <p:sp>
        <p:nvSpPr>
          <p:cNvPr id="4" name="Slide Number Placeholder 3">
            <a:extLst>
              <a:ext uri="{FF2B5EF4-FFF2-40B4-BE49-F238E27FC236}">
                <a16:creationId xmlns:a16="http://schemas.microsoft.com/office/drawing/2014/main" id="{86EE66E3-C29E-E3BB-2229-800F15523E7E}"/>
              </a:ext>
            </a:extLst>
          </p:cNvPr>
          <p:cNvSpPr>
            <a:spLocks noGrp="1"/>
          </p:cNvSpPr>
          <p:nvPr>
            <p:ph type="sldNum" sz="quarter" idx="12"/>
          </p:nvPr>
        </p:nvSpPr>
        <p:spPr/>
        <p:txBody>
          <a:bodyPr/>
          <a:lstStyle/>
          <a:p>
            <a:fld id="{8D7C473F-4F02-4DA9-B830-E335CF04CDD5}" type="slidenum">
              <a:rPr lang="en-US" smtClean="0"/>
              <a:t>3</a:t>
            </a:fld>
            <a:endParaRPr lang="en-US"/>
          </a:p>
        </p:txBody>
      </p:sp>
      <p:pic>
        <p:nvPicPr>
          <p:cNvPr id="5" name="Recorded Sound">
            <a:hlinkClick r:id="" action="ppaction://media"/>
            <a:extLst>
              <a:ext uri="{FF2B5EF4-FFF2-40B4-BE49-F238E27FC236}">
                <a16:creationId xmlns:a16="http://schemas.microsoft.com/office/drawing/2014/main" id="{7AC063D3-DA2E-6F2A-74BC-0D67D0B14658}"/>
              </a:ext>
            </a:extLst>
          </p:cNvPr>
          <p:cNvPicPr>
            <a:picLocks noChangeAspect="1"/>
          </p:cNvPicPr>
          <p:nvPr>
            <a:audioFile r:link="rId1"/>
            <p:extLst>
              <p:ext uri="{DAA4B4D4-6D71-4841-9C94-3DE7FCFB9230}">
                <p14:media xmlns:p14="http://schemas.microsoft.com/office/powerpoint/2010/main" r:embed="rId2">
                  <p14:trim st="4791" end="1591.1451"/>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5870181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3EB6-75A4-2A58-3692-FA621FEACAE9}"/>
              </a:ext>
            </a:extLst>
          </p:cNvPr>
          <p:cNvSpPr>
            <a:spLocks noGrp="1"/>
          </p:cNvSpPr>
          <p:nvPr>
            <p:ph type="ctrTitle"/>
          </p:nvPr>
        </p:nvSpPr>
        <p:spPr/>
        <p:txBody>
          <a:bodyPr/>
          <a:lstStyle/>
          <a:p>
            <a:r>
              <a:rPr lang="en-US" dirty="0"/>
              <a:t>Staging Updates</a:t>
            </a:r>
          </a:p>
        </p:txBody>
      </p:sp>
      <p:sp>
        <p:nvSpPr>
          <p:cNvPr id="3" name="Subtitle 2">
            <a:extLst>
              <a:ext uri="{FF2B5EF4-FFF2-40B4-BE49-F238E27FC236}">
                <a16:creationId xmlns:a16="http://schemas.microsoft.com/office/drawing/2014/main" id="{C879DCA0-947D-568D-3DA7-B0D5791BE0C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B0D1675-F224-97F2-D1EB-978C6331576A}"/>
              </a:ext>
            </a:extLst>
          </p:cNvPr>
          <p:cNvSpPr>
            <a:spLocks noGrp="1"/>
          </p:cNvSpPr>
          <p:nvPr>
            <p:ph type="sldNum" sz="quarter" idx="12"/>
          </p:nvPr>
        </p:nvSpPr>
        <p:spPr/>
        <p:txBody>
          <a:bodyPr/>
          <a:lstStyle/>
          <a:p>
            <a:fld id="{8D7C473F-4F02-4DA9-B830-E335CF04CDD5}" type="slidenum">
              <a:rPr lang="en-US" smtClean="0"/>
              <a:t>30</a:t>
            </a:fld>
            <a:endParaRPr lang="en-US"/>
          </a:p>
        </p:txBody>
      </p:sp>
      <p:pic>
        <p:nvPicPr>
          <p:cNvPr id="5" name="Recorded Sound">
            <a:hlinkClick r:id="" action="ppaction://media"/>
            <a:extLst>
              <a:ext uri="{FF2B5EF4-FFF2-40B4-BE49-F238E27FC236}">
                <a16:creationId xmlns:a16="http://schemas.microsoft.com/office/drawing/2014/main" id="{FD7D2879-89B0-2097-E82C-138FFCE61C48}"/>
              </a:ext>
            </a:extLst>
          </p:cNvPr>
          <p:cNvPicPr>
            <a:picLocks noChangeAspect="1"/>
          </p:cNvPicPr>
          <p:nvPr>
            <a:audioFile r:link="rId1"/>
            <p:extLst>
              <p:ext uri="{DAA4B4D4-6D71-4841-9C94-3DE7FCFB9230}">
                <p14:media xmlns:p14="http://schemas.microsoft.com/office/powerpoint/2010/main" r:embed="rId2">
                  <p14:trim st="6286" end="1221.6077"/>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1035114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F818-B07D-6749-833A-C2A615BE3FF4}"/>
              </a:ext>
            </a:extLst>
          </p:cNvPr>
          <p:cNvSpPr>
            <a:spLocks noGrp="1"/>
          </p:cNvSpPr>
          <p:nvPr>
            <p:ph type="title"/>
          </p:nvPr>
        </p:nvSpPr>
        <p:spPr/>
        <p:txBody>
          <a:bodyPr/>
          <a:lstStyle/>
          <a:p>
            <a:r>
              <a:rPr lang="en-US" dirty="0"/>
              <a:t>New AJCC Version 9 Protocols for 2024</a:t>
            </a:r>
          </a:p>
        </p:txBody>
      </p:sp>
      <p:sp>
        <p:nvSpPr>
          <p:cNvPr id="3" name="Content Placeholder 2">
            <a:extLst>
              <a:ext uri="{FF2B5EF4-FFF2-40B4-BE49-F238E27FC236}">
                <a16:creationId xmlns:a16="http://schemas.microsoft.com/office/drawing/2014/main" id="{90930B70-05FA-CBF2-D2E9-FAEF5BBD9D9B}"/>
              </a:ext>
            </a:extLst>
          </p:cNvPr>
          <p:cNvSpPr>
            <a:spLocks noGrp="1"/>
          </p:cNvSpPr>
          <p:nvPr>
            <p:ph idx="1"/>
          </p:nvPr>
        </p:nvSpPr>
        <p:spPr/>
        <p:txBody>
          <a:bodyPr>
            <a:normAutofit fontScale="85000" lnSpcReduction="20000"/>
          </a:bodyPr>
          <a:lstStyle/>
          <a:p>
            <a:pPr algn="l"/>
            <a:endParaRPr lang="en-US" sz="2400" b="0" i="0" u="none" strike="noStrike" baseline="0" dirty="0">
              <a:solidFill>
                <a:srgbClr val="000000"/>
              </a:solidFill>
            </a:endParaRPr>
          </a:p>
          <a:p>
            <a:r>
              <a:rPr lang="en-US" sz="2400" b="0" i="0" u="none" strike="noStrike" baseline="0" dirty="0">
                <a:solidFill>
                  <a:srgbClr val="000000"/>
                </a:solidFill>
              </a:rPr>
              <a:t>Vulva Version 9 </a:t>
            </a:r>
          </a:p>
          <a:p>
            <a:r>
              <a:rPr lang="en-US" sz="2400" b="0" i="0" u="none" strike="noStrike" baseline="0" dirty="0">
                <a:solidFill>
                  <a:srgbClr val="000000"/>
                </a:solidFill>
              </a:rPr>
              <a:t>Neuroendocrine Tumors of the Stomach Version 9 </a:t>
            </a:r>
          </a:p>
          <a:p>
            <a:r>
              <a:rPr lang="en-US" sz="2400" b="0" i="0" u="none" strike="noStrike" baseline="0" dirty="0">
                <a:solidFill>
                  <a:srgbClr val="000000"/>
                </a:solidFill>
              </a:rPr>
              <a:t>Neuroendocrine Tumors of the Duodenum and Ampulla of </a:t>
            </a:r>
            <a:r>
              <a:rPr lang="en-US" sz="2400" b="0" i="0" u="none" strike="noStrike" baseline="0" dirty="0" err="1">
                <a:solidFill>
                  <a:srgbClr val="000000"/>
                </a:solidFill>
              </a:rPr>
              <a:t>Vater</a:t>
            </a:r>
            <a:r>
              <a:rPr lang="en-US" sz="2400" b="0" i="0" u="none" strike="noStrike" baseline="0" dirty="0">
                <a:solidFill>
                  <a:srgbClr val="000000"/>
                </a:solidFill>
              </a:rPr>
              <a:t> Version 9 </a:t>
            </a:r>
          </a:p>
          <a:p>
            <a:r>
              <a:rPr lang="en-US" sz="2400" b="0" i="0" u="none" strike="noStrike" baseline="0" dirty="0">
                <a:solidFill>
                  <a:srgbClr val="000000"/>
                </a:solidFill>
              </a:rPr>
              <a:t>Neuroendocrine Tumors of the Jejunum and Ileum Version 9 </a:t>
            </a:r>
          </a:p>
          <a:p>
            <a:r>
              <a:rPr lang="en-US" sz="2400" b="0" i="0" u="none" strike="noStrike" baseline="0" dirty="0">
                <a:solidFill>
                  <a:srgbClr val="000000"/>
                </a:solidFill>
              </a:rPr>
              <a:t>Neuroendocrine Tumors of the Appendix Version 9 </a:t>
            </a:r>
          </a:p>
          <a:p>
            <a:r>
              <a:rPr lang="en-US" sz="2400" b="0" i="0" u="none" strike="noStrike" baseline="0" dirty="0">
                <a:solidFill>
                  <a:srgbClr val="000000"/>
                </a:solidFill>
              </a:rPr>
              <a:t>Neuroendocrine Tumors of the Colon and Rectum Version 9 </a:t>
            </a:r>
          </a:p>
          <a:p>
            <a:r>
              <a:rPr lang="en-US" sz="2400" b="0" i="0" u="none" strike="noStrike" baseline="0" dirty="0">
                <a:solidFill>
                  <a:srgbClr val="000000"/>
                </a:solidFill>
              </a:rPr>
              <a:t>Neuroendocrine Tumors of the Pancreas Version 9 </a:t>
            </a:r>
          </a:p>
          <a:p>
            <a:endParaRPr lang="en-US" sz="3600" dirty="0"/>
          </a:p>
        </p:txBody>
      </p:sp>
      <p:sp>
        <p:nvSpPr>
          <p:cNvPr id="4" name="Slide Number Placeholder 3">
            <a:extLst>
              <a:ext uri="{FF2B5EF4-FFF2-40B4-BE49-F238E27FC236}">
                <a16:creationId xmlns:a16="http://schemas.microsoft.com/office/drawing/2014/main" id="{33E0C339-11D0-F078-ACC8-B982289671A8}"/>
              </a:ext>
            </a:extLst>
          </p:cNvPr>
          <p:cNvSpPr>
            <a:spLocks noGrp="1"/>
          </p:cNvSpPr>
          <p:nvPr>
            <p:ph type="sldNum" sz="quarter" idx="12"/>
          </p:nvPr>
        </p:nvSpPr>
        <p:spPr/>
        <p:txBody>
          <a:bodyPr/>
          <a:lstStyle/>
          <a:p>
            <a:fld id="{8D7C473F-4F02-4DA9-B830-E335CF04CDD5}" type="slidenum">
              <a:rPr lang="en-US" smtClean="0"/>
              <a:t>31</a:t>
            </a:fld>
            <a:endParaRPr lang="en-US"/>
          </a:p>
        </p:txBody>
      </p:sp>
      <p:pic>
        <p:nvPicPr>
          <p:cNvPr id="5" name="Recorded Sound">
            <a:hlinkClick r:id="" action="ppaction://media"/>
            <a:extLst>
              <a:ext uri="{FF2B5EF4-FFF2-40B4-BE49-F238E27FC236}">
                <a16:creationId xmlns:a16="http://schemas.microsoft.com/office/drawing/2014/main" id="{717B9E06-F76B-2E1F-EDEB-2C5C4568BA13}"/>
              </a:ext>
            </a:extLst>
          </p:cNvPr>
          <p:cNvPicPr>
            <a:picLocks noChangeAspect="1"/>
          </p:cNvPicPr>
          <p:nvPr>
            <a:audioFile r:link="rId1"/>
            <p:extLst>
              <p:ext uri="{DAA4B4D4-6D71-4841-9C94-3DE7FCFB9230}">
                <p14:media xmlns:p14="http://schemas.microsoft.com/office/powerpoint/2010/main" r:embed="rId2">
                  <p14:trim st="4592" end="1476.0725"/>
                </p14:media>
              </p:ext>
            </p:extLst>
          </p:nvPr>
        </p:nvPicPr>
        <p:blipFill>
          <a:blip r:embed="rId5"/>
          <a:stretch>
            <a:fillRect/>
          </a:stretch>
        </p:blipFill>
        <p:spPr>
          <a:xfrm>
            <a:off x="10284276" y="5357570"/>
            <a:ext cx="487363" cy="487363"/>
          </a:xfrm>
          <a:prstGeom prst="rect">
            <a:avLst/>
          </a:prstGeom>
        </p:spPr>
      </p:pic>
    </p:spTree>
    <p:extLst>
      <p:ext uri="{BB962C8B-B14F-4D97-AF65-F5344CB8AC3E}">
        <p14:creationId xmlns:p14="http://schemas.microsoft.com/office/powerpoint/2010/main" val="3385774957"/>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F34A5-872D-D60F-4373-2B98F28CB573}"/>
              </a:ext>
            </a:extLst>
          </p:cNvPr>
          <p:cNvSpPr>
            <a:spLocks noGrp="1"/>
          </p:cNvSpPr>
          <p:nvPr>
            <p:ph type="title"/>
          </p:nvPr>
        </p:nvSpPr>
        <p:spPr/>
        <p:txBody>
          <a:bodyPr/>
          <a:lstStyle/>
          <a:p>
            <a:r>
              <a:rPr lang="en-US" dirty="0"/>
              <a:t>Extent of Disease (EOD) Updates</a:t>
            </a:r>
          </a:p>
        </p:txBody>
      </p:sp>
      <p:sp>
        <p:nvSpPr>
          <p:cNvPr id="3" name="Content Placeholder 2">
            <a:extLst>
              <a:ext uri="{FF2B5EF4-FFF2-40B4-BE49-F238E27FC236}">
                <a16:creationId xmlns:a16="http://schemas.microsoft.com/office/drawing/2014/main" id="{FDA60601-F61D-BA0E-8BA6-FDB7FC767034}"/>
              </a:ext>
            </a:extLst>
          </p:cNvPr>
          <p:cNvSpPr>
            <a:spLocks noGrp="1"/>
          </p:cNvSpPr>
          <p:nvPr>
            <p:ph idx="1"/>
          </p:nvPr>
        </p:nvSpPr>
        <p:spPr>
          <a:xfrm>
            <a:off x="1154955" y="2603500"/>
            <a:ext cx="10107094" cy="3955920"/>
          </a:xfrm>
        </p:spPr>
        <p:txBody>
          <a:bodyPr>
            <a:normAutofit fontScale="85000" lnSpcReduction="20000"/>
          </a:bodyPr>
          <a:lstStyle/>
          <a:p>
            <a:r>
              <a:rPr lang="en-US" sz="2100" dirty="0"/>
              <a:t>New schemas added to align with AJCC Version 9:</a:t>
            </a:r>
            <a:endParaRPr lang="en-US" sz="2100" b="0" i="0" u="none" strike="noStrike" baseline="0" dirty="0">
              <a:solidFill>
                <a:srgbClr val="000000"/>
              </a:solidFill>
            </a:endParaRPr>
          </a:p>
          <a:p>
            <a:pPr lvl="1"/>
            <a:r>
              <a:rPr lang="nl-NL" sz="1700" b="0" i="0" u="none" strike="noStrike" baseline="0" dirty="0">
                <a:solidFill>
                  <a:srgbClr val="000000"/>
                </a:solidFill>
              </a:rPr>
              <a:t>NET </a:t>
            </a:r>
            <a:r>
              <a:rPr lang="nl-NL" sz="1700" b="0" i="0" u="none" strike="noStrike" baseline="0" dirty="0" err="1">
                <a:solidFill>
                  <a:srgbClr val="000000"/>
                </a:solidFill>
              </a:rPr>
              <a:t>Ampulla</a:t>
            </a:r>
            <a:r>
              <a:rPr lang="nl-NL" sz="1700" b="0" i="0" u="none" strike="noStrike" baseline="0" dirty="0">
                <a:solidFill>
                  <a:srgbClr val="000000"/>
                </a:solidFill>
              </a:rPr>
              <a:t> of </a:t>
            </a:r>
            <a:r>
              <a:rPr lang="nl-NL" sz="1700" b="0" i="0" u="none" strike="noStrike" baseline="0" dirty="0" err="1">
                <a:solidFill>
                  <a:srgbClr val="000000"/>
                </a:solidFill>
              </a:rPr>
              <a:t>Vater</a:t>
            </a:r>
            <a:r>
              <a:rPr lang="nl-NL" sz="1700" b="0" i="0" u="none" strike="noStrike" baseline="0" dirty="0">
                <a:solidFill>
                  <a:srgbClr val="000000"/>
                </a:solidFill>
              </a:rPr>
              <a:t> [V9: 2024+] (09302) </a:t>
            </a:r>
          </a:p>
          <a:p>
            <a:pPr lvl="1"/>
            <a:r>
              <a:rPr lang="nl-NL" sz="1700" b="0" i="0" u="none" strike="noStrike" baseline="0" dirty="0">
                <a:solidFill>
                  <a:srgbClr val="000000"/>
                </a:solidFill>
              </a:rPr>
              <a:t>NET Appendix [V9: 2024+] (09320) </a:t>
            </a:r>
          </a:p>
          <a:p>
            <a:pPr lvl="1"/>
            <a:r>
              <a:rPr lang="en-US" sz="1700" b="0" i="0" u="none" strike="noStrike" baseline="0" dirty="0">
                <a:solidFill>
                  <a:srgbClr val="000000"/>
                </a:solidFill>
              </a:rPr>
              <a:t>NET Colon and Rectum [V9: 2024+] (09330) </a:t>
            </a:r>
          </a:p>
          <a:p>
            <a:pPr lvl="1"/>
            <a:r>
              <a:rPr lang="nl-NL" sz="1700" b="0" i="0" u="none" strike="noStrike" baseline="0" dirty="0">
                <a:solidFill>
                  <a:srgbClr val="000000"/>
                </a:solidFill>
              </a:rPr>
              <a:t>NET Duodenum [V9: 2024+] (09301) </a:t>
            </a:r>
          </a:p>
          <a:p>
            <a:pPr lvl="1"/>
            <a:r>
              <a:rPr lang="en-US" sz="1700" b="0" i="0" u="none" strike="noStrike" baseline="0" dirty="0">
                <a:solidFill>
                  <a:srgbClr val="000000"/>
                </a:solidFill>
              </a:rPr>
              <a:t>NET Jejunum and Ileum [V9: 2024+] (09310) </a:t>
            </a:r>
          </a:p>
          <a:p>
            <a:pPr lvl="1"/>
            <a:r>
              <a:rPr lang="nl-NL" sz="1700" b="0" i="0" u="none" strike="noStrike" baseline="0" dirty="0">
                <a:solidFill>
                  <a:srgbClr val="000000"/>
                </a:solidFill>
              </a:rPr>
              <a:t>NET Pancreas [V9: 2024+] (09340) </a:t>
            </a:r>
          </a:p>
          <a:p>
            <a:pPr lvl="1"/>
            <a:r>
              <a:rPr lang="nl-NL" sz="1700" b="0" i="0" u="none" strike="noStrike" baseline="0" dirty="0">
                <a:solidFill>
                  <a:srgbClr val="000000"/>
                </a:solidFill>
              </a:rPr>
              <a:t>NET </a:t>
            </a:r>
            <a:r>
              <a:rPr lang="nl-NL" sz="1700" b="0" i="0" u="none" strike="noStrike" baseline="0" dirty="0" err="1">
                <a:solidFill>
                  <a:srgbClr val="000000"/>
                </a:solidFill>
              </a:rPr>
              <a:t>Stomach</a:t>
            </a:r>
            <a:r>
              <a:rPr lang="nl-NL" sz="1700" b="0" i="0" u="none" strike="noStrike" baseline="0" dirty="0">
                <a:solidFill>
                  <a:srgbClr val="000000"/>
                </a:solidFill>
              </a:rPr>
              <a:t> [V9: 2024+] (09290) </a:t>
            </a:r>
          </a:p>
          <a:p>
            <a:pPr lvl="1"/>
            <a:r>
              <a:rPr lang="en-US" sz="1700" b="0" i="0" u="none" strike="noStrike" baseline="0" dirty="0">
                <a:solidFill>
                  <a:srgbClr val="000000"/>
                </a:solidFill>
              </a:rPr>
              <a:t>Vulva [V9: 2024+] (09500) </a:t>
            </a:r>
          </a:p>
          <a:p>
            <a:pPr lvl="1"/>
            <a:endParaRPr lang="en-US" sz="1400" b="0" i="0" u="none" strike="noStrike" baseline="0" dirty="0">
              <a:solidFill>
                <a:srgbClr val="000000"/>
              </a:solidFill>
            </a:endParaRPr>
          </a:p>
          <a:p>
            <a:r>
              <a:rPr lang="en-US" sz="2100" dirty="0"/>
              <a:t>EOD code descriptions/notes have been updated to address questions raised in various forums. </a:t>
            </a:r>
          </a:p>
          <a:p>
            <a:pPr lvl="1"/>
            <a:r>
              <a:rPr lang="en-US" b="0" i="0" u="none" strike="noStrike" baseline="0" dirty="0">
                <a:solidFill>
                  <a:srgbClr val="000000"/>
                </a:solidFill>
              </a:rPr>
              <a:t>Registrars are </a:t>
            </a:r>
            <a:r>
              <a:rPr lang="en-US" b="1" i="0" u="none" strike="noStrike" baseline="0" dirty="0">
                <a:solidFill>
                  <a:srgbClr val="C00000"/>
                </a:solidFill>
              </a:rPr>
              <a:t>not</a:t>
            </a:r>
            <a:r>
              <a:rPr lang="en-US" b="0" i="0" u="none" strike="noStrike" baseline="0" dirty="0">
                <a:solidFill>
                  <a:srgbClr val="000000"/>
                </a:solidFill>
              </a:rPr>
              <a:t> required to update previously coded information based on these updates.</a:t>
            </a:r>
            <a:endParaRPr lang="en-US" dirty="0"/>
          </a:p>
        </p:txBody>
      </p:sp>
      <p:sp>
        <p:nvSpPr>
          <p:cNvPr id="4" name="Slide Number Placeholder 3">
            <a:extLst>
              <a:ext uri="{FF2B5EF4-FFF2-40B4-BE49-F238E27FC236}">
                <a16:creationId xmlns:a16="http://schemas.microsoft.com/office/drawing/2014/main" id="{4465B3F1-4172-4FB8-AE21-4ADF7FC99FD9}"/>
              </a:ext>
            </a:extLst>
          </p:cNvPr>
          <p:cNvSpPr>
            <a:spLocks noGrp="1"/>
          </p:cNvSpPr>
          <p:nvPr>
            <p:ph type="sldNum" sz="quarter" idx="12"/>
          </p:nvPr>
        </p:nvSpPr>
        <p:spPr/>
        <p:txBody>
          <a:bodyPr/>
          <a:lstStyle/>
          <a:p>
            <a:fld id="{8D7C473F-4F02-4DA9-B830-E335CF04CDD5}" type="slidenum">
              <a:rPr lang="en-US" smtClean="0"/>
              <a:t>32</a:t>
            </a:fld>
            <a:endParaRPr lang="en-US"/>
          </a:p>
        </p:txBody>
      </p:sp>
      <p:pic>
        <p:nvPicPr>
          <p:cNvPr id="5" name="Recorded Sound">
            <a:hlinkClick r:id="" action="ppaction://media"/>
            <a:extLst>
              <a:ext uri="{FF2B5EF4-FFF2-40B4-BE49-F238E27FC236}">
                <a16:creationId xmlns:a16="http://schemas.microsoft.com/office/drawing/2014/main" id="{05C3E02A-9399-59AC-87BD-2F4D48650795}"/>
              </a:ext>
            </a:extLst>
          </p:cNvPr>
          <p:cNvPicPr>
            <a:picLocks noChangeAspect="1"/>
          </p:cNvPicPr>
          <p:nvPr>
            <a:audioFile r:link="rId1"/>
            <p:extLst>
              <p:ext uri="{DAA4B4D4-6D71-4841-9C94-3DE7FCFB9230}">
                <p14:media xmlns:p14="http://schemas.microsoft.com/office/powerpoint/2010/main" r:embed="rId2">
                  <p14:trim st="3574" end="1809.0793"/>
                </p14:media>
              </p:ext>
            </p:extLst>
          </p:nvPr>
        </p:nvPicPr>
        <p:blipFill>
          <a:blip r:embed="rId5"/>
          <a:stretch>
            <a:fillRect/>
          </a:stretch>
        </p:blipFill>
        <p:spPr>
          <a:xfrm>
            <a:off x="11190739" y="5454388"/>
            <a:ext cx="487363" cy="487363"/>
          </a:xfrm>
          <a:prstGeom prst="rect">
            <a:avLst/>
          </a:prstGeom>
        </p:spPr>
      </p:pic>
    </p:spTree>
    <p:extLst>
      <p:ext uri="{BB962C8B-B14F-4D97-AF65-F5344CB8AC3E}">
        <p14:creationId xmlns:p14="http://schemas.microsoft.com/office/powerpoint/2010/main" val="79183862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9122-AC53-AD47-6A50-F447CA20E847}"/>
              </a:ext>
            </a:extLst>
          </p:cNvPr>
          <p:cNvSpPr>
            <a:spLocks noGrp="1"/>
          </p:cNvSpPr>
          <p:nvPr>
            <p:ph type="title"/>
          </p:nvPr>
        </p:nvSpPr>
        <p:spPr>
          <a:xfrm>
            <a:off x="1154953" y="973668"/>
            <a:ext cx="9369978" cy="706964"/>
          </a:xfrm>
        </p:spPr>
        <p:txBody>
          <a:bodyPr/>
          <a:lstStyle/>
          <a:p>
            <a:r>
              <a:rPr lang="en-US" dirty="0"/>
              <a:t>Impact on Site/Histology Combinations</a:t>
            </a:r>
          </a:p>
        </p:txBody>
      </p:sp>
      <p:sp>
        <p:nvSpPr>
          <p:cNvPr id="3" name="Content Placeholder 2">
            <a:extLst>
              <a:ext uri="{FF2B5EF4-FFF2-40B4-BE49-F238E27FC236}">
                <a16:creationId xmlns:a16="http://schemas.microsoft.com/office/drawing/2014/main" id="{9D23F4DC-8FB1-83F9-2CC8-5EA93A6BA5DE}"/>
              </a:ext>
            </a:extLst>
          </p:cNvPr>
          <p:cNvSpPr>
            <a:spLocks noGrp="1"/>
          </p:cNvSpPr>
          <p:nvPr>
            <p:ph idx="1"/>
          </p:nvPr>
        </p:nvSpPr>
        <p:spPr/>
        <p:txBody>
          <a:bodyPr>
            <a:normAutofit lnSpcReduction="10000"/>
          </a:bodyPr>
          <a:lstStyle/>
          <a:p>
            <a:pPr marL="0" indent="0">
              <a:buNone/>
            </a:pPr>
            <a:r>
              <a:rPr lang="en-US" sz="2000" dirty="0"/>
              <a:t>The following site/histology combinations have moved to different AJCC/EOD schemas to align with the new AJCC V9 Protocols</a:t>
            </a:r>
          </a:p>
          <a:p>
            <a:pPr marL="0" indent="0" algn="l">
              <a:buNone/>
            </a:pPr>
            <a:endParaRPr lang="en-US" sz="1800" b="0" i="0" u="none" strike="noStrike" baseline="0" dirty="0">
              <a:solidFill>
                <a:srgbClr val="000000"/>
              </a:solidFill>
              <a:latin typeface="Calibri" panose="020F0502020204030204" pitchFamily="34" charset="0"/>
            </a:endParaRPr>
          </a:p>
          <a:p>
            <a:r>
              <a:rPr lang="en-US" sz="2400" b="0" i="0" u="none" strike="noStrike" baseline="0" dirty="0">
                <a:solidFill>
                  <a:srgbClr val="0070C0"/>
                </a:solidFill>
              </a:rPr>
              <a:t>8041 with C51._  </a:t>
            </a:r>
            <a:r>
              <a:rPr lang="en-US" sz="2400" b="0" i="0" u="none" strike="noStrike" baseline="0" dirty="0">
                <a:solidFill>
                  <a:srgbClr val="000000"/>
                </a:solidFill>
              </a:rPr>
              <a:t>moves from Merkel Cell Skin to Vulva V9 </a:t>
            </a:r>
          </a:p>
          <a:p>
            <a:r>
              <a:rPr lang="en-US" sz="2400" b="0" i="0" u="none" strike="noStrike" baseline="0" dirty="0">
                <a:solidFill>
                  <a:srgbClr val="0070C0"/>
                </a:solidFill>
              </a:rPr>
              <a:t>8272 with C25._  </a:t>
            </a:r>
            <a:r>
              <a:rPr lang="en-US" sz="2400" b="0" i="0" u="none" strike="noStrike" baseline="0" dirty="0">
                <a:solidFill>
                  <a:srgbClr val="000000"/>
                </a:solidFill>
              </a:rPr>
              <a:t>moves from Pancreas to NET Pancreas V9 </a:t>
            </a:r>
          </a:p>
          <a:p>
            <a:r>
              <a:rPr lang="en-US" sz="2400" b="0" i="0" u="none" strike="noStrike" baseline="0" dirty="0">
                <a:solidFill>
                  <a:srgbClr val="0070C0"/>
                </a:solidFill>
              </a:rPr>
              <a:t>8982, 9064 with C51._ </a:t>
            </a:r>
            <a:r>
              <a:rPr lang="en-US" sz="2400" b="0" i="0" u="none" strike="noStrike" baseline="0" dirty="0">
                <a:solidFill>
                  <a:srgbClr val="000000"/>
                </a:solidFill>
              </a:rPr>
              <a:t>moves </a:t>
            </a:r>
            <a:r>
              <a:rPr lang="en-US" sz="2400" dirty="0">
                <a:solidFill>
                  <a:srgbClr val="000000"/>
                </a:solidFill>
              </a:rPr>
              <a:t>from </a:t>
            </a:r>
            <a:r>
              <a:rPr lang="en-US" sz="2400" b="0" i="0" u="none" strike="noStrike" baseline="0" dirty="0">
                <a:solidFill>
                  <a:srgbClr val="000000"/>
                </a:solidFill>
              </a:rPr>
              <a:t>Soft Tissue Abdomen and Thoracic to Vulva V9 </a:t>
            </a:r>
          </a:p>
          <a:p>
            <a:endParaRPr lang="en-US" dirty="0"/>
          </a:p>
        </p:txBody>
      </p:sp>
      <p:sp>
        <p:nvSpPr>
          <p:cNvPr id="4" name="Slide Number Placeholder 3">
            <a:extLst>
              <a:ext uri="{FF2B5EF4-FFF2-40B4-BE49-F238E27FC236}">
                <a16:creationId xmlns:a16="http://schemas.microsoft.com/office/drawing/2014/main" id="{13448C71-2544-4B46-985C-C92A7565E631}"/>
              </a:ext>
            </a:extLst>
          </p:cNvPr>
          <p:cNvSpPr>
            <a:spLocks noGrp="1"/>
          </p:cNvSpPr>
          <p:nvPr>
            <p:ph type="sldNum" sz="quarter" idx="12"/>
          </p:nvPr>
        </p:nvSpPr>
        <p:spPr/>
        <p:txBody>
          <a:bodyPr/>
          <a:lstStyle/>
          <a:p>
            <a:fld id="{8D7C473F-4F02-4DA9-B830-E335CF04CDD5}" type="slidenum">
              <a:rPr lang="en-US" smtClean="0"/>
              <a:t>33</a:t>
            </a:fld>
            <a:endParaRPr lang="en-US"/>
          </a:p>
        </p:txBody>
      </p:sp>
      <p:pic>
        <p:nvPicPr>
          <p:cNvPr id="5" name="Recorded Sound">
            <a:hlinkClick r:id="" action="ppaction://media"/>
            <a:extLst>
              <a:ext uri="{FF2B5EF4-FFF2-40B4-BE49-F238E27FC236}">
                <a16:creationId xmlns:a16="http://schemas.microsoft.com/office/drawing/2014/main" id="{69F3447C-F13E-2B31-A621-A2AD5123E9C7}"/>
              </a:ext>
            </a:extLst>
          </p:cNvPr>
          <p:cNvPicPr>
            <a:picLocks noChangeAspect="1"/>
          </p:cNvPicPr>
          <p:nvPr>
            <a:audioFile r:link="rId1"/>
            <p:extLst>
              <p:ext uri="{DAA4B4D4-6D71-4841-9C94-3DE7FCFB9230}">
                <p14:media xmlns:p14="http://schemas.microsoft.com/office/powerpoint/2010/main" r:embed="rId2">
                  <p14:trim st="3400" end="1860.6666"/>
                </p14:media>
              </p:ext>
            </p:extLst>
          </p:nvPr>
        </p:nvPicPr>
        <p:blipFill>
          <a:blip r:embed="rId5"/>
          <a:stretch>
            <a:fillRect/>
          </a:stretch>
        </p:blipFill>
        <p:spPr>
          <a:xfrm>
            <a:off x="10771639" y="5432873"/>
            <a:ext cx="487363" cy="487363"/>
          </a:xfrm>
          <a:prstGeom prst="rect">
            <a:avLst/>
          </a:prstGeom>
        </p:spPr>
      </p:pic>
    </p:spTree>
    <p:extLst>
      <p:ext uri="{BB962C8B-B14F-4D97-AF65-F5344CB8AC3E}">
        <p14:creationId xmlns:p14="http://schemas.microsoft.com/office/powerpoint/2010/main" val="1577861256"/>
      </p:ext>
    </p:extLst>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2B71-BE5C-DB96-6D4E-2B03594D8E06}"/>
              </a:ext>
            </a:extLst>
          </p:cNvPr>
          <p:cNvSpPr>
            <a:spLocks noGrp="1"/>
          </p:cNvSpPr>
          <p:nvPr>
            <p:ph type="title"/>
          </p:nvPr>
        </p:nvSpPr>
        <p:spPr/>
        <p:txBody>
          <a:bodyPr/>
          <a:lstStyle/>
          <a:p>
            <a:r>
              <a:rPr lang="en-US" dirty="0"/>
              <a:t>Summary Stage 2018 Updates</a:t>
            </a:r>
          </a:p>
        </p:txBody>
      </p:sp>
      <p:sp>
        <p:nvSpPr>
          <p:cNvPr id="3" name="Content Placeholder 2">
            <a:extLst>
              <a:ext uri="{FF2B5EF4-FFF2-40B4-BE49-F238E27FC236}">
                <a16:creationId xmlns:a16="http://schemas.microsoft.com/office/drawing/2014/main" id="{16482F73-6497-85EC-756B-1A11E5AE382E}"/>
              </a:ext>
            </a:extLst>
          </p:cNvPr>
          <p:cNvSpPr>
            <a:spLocks noGrp="1"/>
          </p:cNvSpPr>
          <p:nvPr>
            <p:ph idx="1"/>
          </p:nvPr>
        </p:nvSpPr>
        <p:spPr>
          <a:xfrm>
            <a:off x="1098688" y="2640822"/>
            <a:ext cx="9994624" cy="3416300"/>
          </a:xfrm>
        </p:spPr>
        <p:txBody>
          <a:bodyPr>
            <a:normAutofit/>
          </a:bodyPr>
          <a:lstStyle/>
          <a:p>
            <a:r>
              <a:rPr lang="en-US" sz="2000" dirty="0">
                <a:solidFill>
                  <a:srgbClr val="000000"/>
                </a:solidFill>
              </a:rPr>
              <a:t>N</a:t>
            </a:r>
            <a:r>
              <a:rPr lang="en-US" sz="2000" b="0" i="0" u="none" strike="noStrike" baseline="0" dirty="0">
                <a:solidFill>
                  <a:srgbClr val="000000"/>
                </a:solidFill>
              </a:rPr>
              <a:t>otes for </a:t>
            </a:r>
            <a:r>
              <a:rPr lang="en-US" sz="2000" b="1" i="0" u="none" strike="noStrike" baseline="0" dirty="0">
                <a:solidFill>
                  <a:srgbClr val="000000"/>
                </a:solidFill>
              </a:rPr>
              <a:t>Prostate</a:t>
            </a:r>
            <a:r>
              <a:rPr lang="en-US" sz="2000" b="0" i="0" u="none" strike="noStrike" baseline="0" dirty="0">
                <a:solidFill>
                  <a:srgbClr val="000000"/>
                </a:solidFill>
              </a:rPr>
              <a:t> are updated to align with the EOD fields to improve clarity. </a:t>
            </a:r>
          </a:p>
          <a:p>
            <a:pPr lvl="1"/>
            <a:r>
              <a:rPr lang="en-US" sz="2000" b="0" i="0" u="none" strike="noStrike" baseline="0" dirty="0">
                <a:solidFill>
                  <a:srgbClr val="000000"/>
                </a:solidFill>
              </a:rPr>
              <a:t>Registrars are </a:t>
            </a:r>
            <a:r>
              <a:rPr lang="en-US" sz="2000" b="1" i="0" u="none" strike="noStrike" baseline="0" dirty="0">
                <a:solidFill>
                  <a:srgbClr val="C00000"/>
                </a:solidFill>
              </a:rPr>
              <a:t>not</a:t>
            </a:r>
            <a:r>
              <a:rPr lang="en-US" sz="2000" b="0" i="0" u="none" strike="noStrike" baseline="0" dirty="0">
                <a:solidFill>
                  <a:srgbClr val="000000"/>
                </a:solidFill>
              </a:rPr>
              <a:t> required to update previously coded information</a:t>
            </a:r>
          </a:p>
          <a:p>
            <a:pPr lvl="1"/>
            <a:r>
              <a:rPr lang="en-US" sz="2000" dirty="0">
                <a:solidFill>
                  <a:srgbClr val="000000"/>
                </a:solidFill>
              </a:rPr>
              <a:t>New Note 8</a:t>
            </a:r>
          </a:p>
          <a:p>
            <a:pPr lvl="1"/>
            <a:r>
              <a:rPr lang="en-US" sz="2000" dirty="0"/>
              <a:t>Rest of notes (original 8, 9, 10) renumbered</a:t>
            </a:r>
          </a:p>
        </p:txBody>
      </p:sp>
      <p:sp>
        <p:nvSpPr>
          <p:cNvPr id="4" name="Slide Number Placeholder 3">
            <a:extLst>
              <a:ext uri="{FF2B5EF4-FFF2-40B4-BE49-F238E27FC236}">
                <a16:creationId xmlns:a16="http://schemas.microsoft.com/office/drawing/2014/main" id="{5208816B-FE14-6908-8B3C-6F149F1A9503}"/>
              </a:ext>
            </a:extLst>
          </p:cNvPr>
          <p:cNvSpPr>
            <a:spLocks noGrp="1"/>
          </p:cNvSpPr>
          <p:nvPr>
            <p:ph type="sldNum" sz="quarter" idx="12"/>
          </p:nvPr>
        </p:nvSpPr>
        <p:spPr/>
        <p:txBody>
          <a:bodyPr/>
          <a:lstStyle/>
          <a:p>
            <a:fld id="{8D7C473F-4F02-4DA9-B830-E335CF04CDD5}" type="slidenum">
              <a:rPr lang="en-US" smtClean="0"/>
              <a:t>34</a:t>
            </a:fld>
            <a:endParaRPr lang="en-US"/>
          </a:p>
        </p:txBody>
      </p:sp>
      <p:sp>
        <p:nvSpPr>
          <p:cNvPr id="6" name="TextBox 5">
            <a:extLst>
              <a:ext uri="{FF2B5EF4-FFF2-40B4-BE49-F238E27FC236}">
                <a16:creationId xmlns:a16="http://schemas.microsoft.com/office/drawing/2014/main" id="{EE7214F5-F692-AE8F-B5FA-D041CF0AF945}"/>
              </a:ext>
            </a:extLst>
          </p:cNvPr>
          <p:cNvSpPr txBox="1"/>
          <p:nvPr/>
        </p:nvSpPr>
        <p:spPr>
          <a:xfrm>
            <a:off x="2234954" y="5034065"/>
            <a:ext cx="7306475" cy="646331"/>
          </a:xfrm>
          <a:prstGeom prst="rect">
            <a:avLst/>
          </a:prstGeom>
          <a:noFill/>
          <a:ln>
            <a:solidFill>
              <a:srgbClr val="92D050"/>
            </a:solidFill>
          </a:ln>
        </p:spPr>
        <p:txBody>
          <a:bodyPr wrap="square">
            <a:spAutoFit/>
          </a:bodyPr>
          <a:lstStyle/>
          <a:p>
            <a:r>
              <a:rPr lang="en-US" b="1" dirty="0"/>
              <a:t>Note 8: </a:t>
            </a:r>
            <a:r>
              <a:rPr lang="en-US" dirty="0"/>
              <a:t>If a needle core biopsy confirms extraprostatic extension, that information can be used for Summary Stage</a:t>
            </a:r>
          </a:p>
        </p:txBody>
      </p:sp>
      <p:pic>
        <p:nvPicPr>
          <p:cNvPr id="5" name="Recorded Sound">
            <a:hlinkClick r:id="" action="ppaction://media"/>
            <a:extLst>
              <a:ext uri="{FF2B5EF4-FFF2-40B4-BE49-F238E27FC236}">
                <a16:creationId xmlns:a16="http://schemas.microsoft.com/office/drawing/2014/main" id="{1B1C5F3C-A103-7F53-5C15-4F57B5307F8B}"/>
              </a:ext>
            </a:extLst>
          </p:cNvPr>
          <p:cNvPicPr>
            <a:picLocks noChangeAspect="1"/>
          </p:cNvPicPr>
          <p:nvPr>
            <a:audioFile r:link="rId1"/>
            <p:extLst>
              <p:ext uri="{DAA4B4D4-6D71-4841-9C94-3DE7FCFB9230}">
                <p14:media xmlns:p14="http://schemas.microsoft.com/office/powerpoint/2010/main" r:embed="rId2">
                  <p14:trim st="4759" end="7438.551"/>
                </p14:media>
              </p:ext>
            </p:extLst>
          </p:nvPr>
        </p:nvPicPr>
        <p:blipFill>
          <a:blip r:embed="rId5"/>
          <a:stretch>
            <a:fillRect/>
          </a:stretch>
        </p:blipFill>
        <p:spPr>
          <a:xfrm>
            <a:off x="10849630" y="5357230"/>
            <a:ext cx="487363" cy="487363"/>
          </a:xfrm>
          <a:prstGeom prst="rect">
            <a:avLst/>
          </a:prstGeom>
        </p:spPr>
      </p:pic>
    </p:spTree>
    <p:extLst>
      <p:ext uri="{BB962C8B-B14F-4D97-AF65-F5344CB8AC3E}">
        <p14:creationId xmlns:p14="http://schemas.microsoft.com/office/powerpoint/2010/main" val="2048947236"/>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7301-7F66-A764-38BF-F77FA29F40CC}"/>
              </a:ext>
            </a:extLst>
          </p:cNvPr>
          <p:cNvSpPr>
            <a:spLocks noGrp="1"/>
          </p:cNvSpPr>
          <p:nvPr>
            <p:ph type="title"/>
          </p:nvPr>
        </p:nvSpPr>
        <p:spPr/>
        <p:txBody>
          <a:bodyPr/>
          <a:lstStyle/>
          <a:p>
            <a:r>
              <a:rPr lang="en-US" dirty="0"/>
              <a:t>Friendly Reminder….</a:t>
            </a:r>
          </a:p>
        </p:txBody>
      </p:sp>
      <p:sp>
        <p:nvSpPr>
          <p:cNvPr id="3" name="Content Placeholder 2">
            <a:extLst>
              <a:ext uri="{FF2B5EF4-FFF2-40B4-BE49-F238E27FC236}">
                <a16:creationId xmlns:a16="http://schemas.microsoft.com/office/drawing/2014/main" id="{2687168D-4B42-A4E3-D692-0F4D45841711}"/>
              </a:ext>
            </a:extLst>
          </p:cNvPr>
          <p:cNvSpPr>
            <a:spLocks noGrp="1"/>
          </p:cNvSpPr>
          <p:nvPr>
            <p:ph idx="1"/>
          </p:nvPr>
        </p:nvSpPr>
        <p:spPr>
          <a:xfrm>
            <a:off x="1715295" y="2630065"/>
            <a:ext cx="8761412" cy="4039676"/>
          </a:xfrm>
        </p:spPr>
        <p:txBody>
          <a:bodyPr>
            <a:noAutofit/>
          </a:bodyPr>
          <a:lstStyle/>
          <a:p>
            <a:pPr marL="0" indent="0">
              <a:buNone/>
            </a:pPr>
            <a:r>
              <a:rPr lang="en-US" sz="2000" dirty="0"/>
              <a:t>Always use the </a:t>
            </a:r>
            <a:r>
              <a:rPr lang="en-US" sz="2000" u="sng" dirty="0"/>
              <a:t>most current version </a:t>
            </a:r>
            <a:r>
              <a:rPr lang="en-US" sz="2000" dirty="0"/>
              <a:t>of Summary Stage 2018, Solid Tumor Rules for cases diagnoses 2018 and forward.</a:t>
            </a:r>
          </a:p>
          <a:p>
            <a:pPr marL="0" indent="0">
              <a:buNone/>
            </a:pPr>
            <a:br>
              <a:rPr lang="en-US" sz="2000" dirty="0"/>
            </a:br>
            <a:r>
              <a:rPr lang="en-US" sz="2000" dirty="0"/>
              <a:t>There are NOT different manuals by year of diagnosis.</a:t>
            </a:r>
          </a:p>
          <a:p>
            <a:pPr marL="0" indent="0">
              <a:buNone/>
            </a:pPr>
            <a:endParaRPr lang="en-US" sz="2000" dirty="0"/>
          </a:p>
          <a:p>
            <a:pPr marL="0" indent="0">
              <a:buNone/>
            </a:pPr>
            <a:r>
              <a:rPr lang="en-US" sz="2000" dirty="0"/>
              <a:t>Any differences in coding instructions by year of diagnosis are documented in the manuals.</a:t>
            </a:r>
          </a:p>
          <a:p>
            <a:pPr marL="0" indent="0">
              <a:buNone/>
            </a:pPr>
            <a:endParaRPr lang="en-US" sz="2000" dirty="0"/>
          </a:p>
          <a:p>
            <a:pPr marL="0" indent="0">
              <a:buNone/>
            </a:pPr>
            <a:r>
              <a:rPr lang="en-US" sz="2000" dirty="0"/>
              <a:t>You are NOT required to go back and update cases already completed when a new update is published.   </a:t>
            </a:r>
          </a:p>
          <a:p>
            <a:pPr marL="0" indent="0">
              <a:buNone/>
            </a:pPr>
            <a:endParaRPr lang="en-US" sz="2000" dirty="0"/>
          </a:p>
        </p:txBody>
      </p:sp>
      <p:sp>
        <p:nvSpPr>
          <p:cNvPr id="4" name="Slide Number Placeholder 3">
            <a:extLst>
              <a:ext uri="{FF2B5EF4-FFF2-40B4-BE49-F238E27FC236}">
                <a16:creationId xmlns:a16="http://schemas.microsoft.com/office/drawing/2014/main" id="{A3B52D61-26BE-208A-111C-9366A7286B36}"/>
              </a:ext>
            </a:extLst>
          </p:cNvPr>
          <p:cNvSpPr>
            <a:spLocks noGrp="1"/>
          </p:cNvSpPr>
          <p:nvPr>
            <p:ph type="sldNum" sz="quarter" idx="12"/>
          </p:nvPr>
        </p:nvSpPr>
        <p:spPr/>
        <p:txBody>
          <a:bodyPr/>
          <a:lstStyle/>
          <a:p>
            <a:fld id="{8D7C473F-4F02-4DA9-B830-E335CF04CDD5}" type="slidenum">
              <a:rPr lang="en-US" smtClean="0"/>
              <a:t>35</a:t>
            </a:fld>
            <a:endParaRPr lang="en-US"/>
          </a:p>
        </p:txBody>
      </p:sp>
      <p:pic>
        <p:nvPicPr>
          <p:cNvPr id="5" name="Recorded Sound">
            <a:hlinkClick r:id="" action="ppaction://media"/>
            <a:extLst>
              <a:ext uri="{FF2B5EF4-FFF2-40B4-BE49-F238E27FC236}">
                <a16:creationId xmlns:a16="http://schemas.microsoft.com/office/drawing/2014/main" id="{568EC209-AE1F-3BA2-65CC-8E9E1537D238}"/>
              </a:ext>
            </a:extLst>
          </p:cNvPr>
          <p:cNvPicPr>
            <a:picLocks noChangeAspect="1"/>
          </p:cNvPicPr>
          <p:nvPr>
            <a:audioFile r:link="rId1"/>
            <p:extLst>
              <p:ext uri="{DAA4B4D4-6D71-4841-9C94-3DE7FCFB9230}">
                <p14:media xmlns:p14="http://schemas.microsoft.com/office/powerpoint/2010/main" r:embed="rId2">
                  <p14:trim st="5856" end="1320.6938"/>
                </p14:media>
              </p:ext>
            </p:extLst>
          </p:nvPr>
        </p:nvPicPr>
        <p:blipFill>
          <a:blip r:embed="rId5"/>
          <a:stretch>
            <a:fillRect/>
          </a:stretch>
        </p:blipFill>
        <p:spPr>
          <a:xfrm>
            <a:off x="10476705" y="5336055"/>
            <a:ext cx="487363" cy="487363"/>
          </a:xfrm>
          <a:prstGeom prst="rect">
            <a:avLst/>
          </a:prstGeom>
        </p:spPr>
      </p:pic>
    </p:spTree>
    <p:extLst>
      <p:ext uri="{BB962C8B-B14F-4D97-AF65-F5344CB8AC3E}">
        <p14:creationId xmlns:p14="http://schemas.microsoft.com/office/powerpoint/2010/main" val="470931277"/>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684C-96D3-32A6-83A0-7AF47602338E}"/>
              </a:ext>
            </a:extLst>
          </p:cNvPr>
          <p:cNvSpPr>
            <a:spLocks noGrp="1"/>
          </p:cNvSpPr>
          <p:nvPr>
            <p:ph type="title"/>
          </p:nvPr>
        </p:nvSpPr>
        <p:spPr/>
        <p:txBody>
          <a:bodyPr/>
          <a:lstStyle/>
          <a:p>
            <a:pPr algn="ctr"/>
            <a:r>
              <a:rPr lang="en-US"/>
              <a:t>Surgery Code Updates for 2024</a:t>
            </a:r>
            <a:endParaRPr lang="en-US" dirty="0"/>
          </a:p>
        </p:txBody>
      </p:sp>
      <p:sp>
        <p:nvSpPr>
          <p:cNvPr id="4" name="Slide Number Placeholder 3">
            <a:extLst>
              <a:ext uri="{FF2B5EF4-FFF2-40B4-BE49-F238E27FC236}">
                <a16:creationId xmlns:a16="http://schemas.microsoft.com/office/drawing/2014/main" id="{D931D9AF-4F25-88B4-7AE7-BE796D7AA682}"/>
              </a:ext>
            </a:extLst>
          </p:cNvPr>
          <p:cNvSpPr>
            <a:spLocks noGrp="1"/>
          </p:cNvSpPr>
          <p:nvPr>
            <p:ph type="sldNum" sz="quarter" idx="12"/>
          </p:nvPr>
        </p:nvSpPr>
        <p:spPr/>
        <p:txBody>
          <a:bodyPr/>
          <a:lstStyle/>
          <a:p>
            <a:fld id="{8D7C473F-4F02-4DA9-B830-E335CF04CDD5}" type="slidenum">
              <a:rPr lang="en-US" smtClean="0"/>
              <a:t>36</a:t>
            </a:fld>
            <a:endParaRPr lang="en-US"/>
          </a:p>
        </p:txBody>
      </p:sp>
      <p:graphicFrame>
        <p:nvGraphicFramePr>
          <p:cNvPr id="7" name="Content Placeholder 2">
            <a:extLst>
              <a:ext uri="{FF2B5EF4-FFF2-40B4-BE49-F238E27FC236}">
                <a16:creationId xmlns:a16="http://schemas.microsoft.com/office/drawing/2014/main" id="{DB130E86-A92B-D14B-9329-12245A606F6A}"/>
              </a:ext>
            </a:extLst>
          </p:cNvPr>
          <p:cNvGraphicFramePr>
            <a:graphicFrameLocks/>
          </p:cNvGraphicFramePr>
          <p:nvPr>
            <p:extLst>
              <p:ext uri="{D42A27DB-BD31-4B8C-83A1-F6EECF244321}">
                <p14:modId xmlns:p14="http://schemas.microsoft.com/office/powerpoint/2010/main" val="1706056365"/>
              </p:ext>
            </p:extLst>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520A89CA-F4EF-617C-DA04-C3F00C3FE0A3}"/>
              </a:ext>
            </a:extLst>
          </p:cNvPr>
          <p:cNvPicPr>
            <a:picLocks noChangeAspect="1"/>
          </p:cNvPicPr>
          <p:nvPr>
            <a:audioFile r:link="rId1"/>
            <p:extLst>
              <p:ext uri="{DAA4B4D4-6D71-4841-9C94-3DE7FCFB9230}">
                <p14:media xmlns:p14="http://schemas.microsoft.com/office/powerpoint/2010/main" r:embed="rId2">
                  <p14:trim st="4629" end="1542.9886"/>
                </p14:media>
              </p:ext>
            </p:extLst>
          </p:nvPr>
        </p:nvPicPr>
        <p:blipFill>
          <a:blip r:embed="rId10"/>
          <a:stretch>
            <a:fillRect/>
          </a:stretch>
        </p:blipFill>
        <p:spPr>
          <a:xfrm>
            <a:off x="9154122" y="5405037"/>
            <a:ext cx="487363" cy="487363"/>
          </a:xfrm>
          <a:prstGeom prst="rect">
            <a:avLst/>
          </a:prstGeom>
        </p:spPr>
      </p:pic>
    </p:spTree>
    <p:extLst>
      <p:ext uri="{BB962C8B-B14F-4D97-AF65-F5344CB8AC3E}">
        <p14:creationId xmlns:p14="http://schemas.microsoft.com/office/powerpoint/2010/main" val="1967854299"/>
      </p:ext>
    </p:extLst>
  </p:cSld>
  <p:clrMapOvr>
    <a:masterClrMapping/>
  </p:clrMapOvr>
  <mc:AlternateContent xmlns:mc="http://schemas.openxmlformats.org/markup-compatibility/2006" xmlns:p14="http://schemas.microsoft.com/office/powerpoint/2010/main">
    <mc:Choice Requires="p14">
      <p:transition spd="slow" p14:dur="2000" advTm="64000"/>
    </mc:Choice>
    <mc:Fallback xmlns="">
      <p:transition spd="slow"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684C-96D3-32A6-83A0-7AF47602338E}"/>
              </a:ext>
            </a:extLst>
          </p:cNvPr>
          <p:cNvSpPr>
            <a:spLocks noGrp="1"/>
          </p:cNvSpPr>
          <p:nvPr>
            <p:ph type="title"/>
          </p:nvPr>
        </p:nvSpPr>
        <p:spPr/>
        <p:txBody>
          <a:bodyPr/>
          <a:lstStyle/>
          <a:p>
            <a:pPr algn="ctr"/>
            <a:r>
              <a:rPr lang="en-US"/>
              <a:t>Surgery Code Updates for 2024</a:t>
            </a:r>
            <a:endParaRPr lang="en-US" dirty="0"/>
          </a:p>
        </p:txBody>
      </p:sp>
      <p:sp>
        <p:nvSpPr>
          <p:cNvPr id="3" name="Content Placeholder 2">
            <a:extLst>
              <a:ext uri="{FF2B5EF4-FFF2-40B4-BE49-F238E27FC236}">
                <a16:creationId xmlns:a16="http://schemas.microsoft.com/office/drawing/2014/main" id="{8E13F52D-7D70-9FE4-9D31-2E91C4CE53B3}"/>
              </a:ext>
            </a:extLst>
          </p:cNvPr>
          <p:cNvSpPr>
            <a:spLocks noGrp="1"/>
          </p:cNvSpPr>
          <p:nvPr>
            <p:ph idx="1"/>
          </p:nvPr>
        </p:nvSpPr>
        <p:spPr>
          <a:xfrm>
            <a:off x="1154954" y="2603500"/>
            <a:ext cx="9640563" cy="3416300"/>
          </a:xfrm>
        </p:spPr>
        <p:txBody>
          <a:bodyPr>
            <a:normAutofit lnSpcReduction="10000"/>
          </a:bodyPr>
          <a:lstStyle/>
          <a:p>
            <a:pPr marL="0" indent="0" algn="ctr">
              <a:buNone/>
            </a:pPr>
            <a:r>
              <a:rPr lang="en-US" sz="2000" dirty="0"/>
              <a:t>The following site-specific surgery codes have been updated for 2024+ </a:t>
            </a:r>
          </a:p>
          <a:p>
            <a:pPr marL="0" indent="0" algn="ctr">
              <a:buNone/>
            </a:pPr>
            <a:r>
              <a:rPr lang="en-US" sz="2000" dirty="0"/>
              <a:t>(new “B” codes):</a:t>
            </a:r>
          </a:p>
          <a:p>
            <a:pPr marL="0" indent="0">
              <a:buNone/>
            </a:pPr>
            <a:endParaRPr lang="en-US" sz="2000" dirty="0"/>
          </a:p>
          <a:p>
            <a:r>
              <a:rPr lang="en-US" sz="2000" dirty="0"/>
              <a:t>Colon (C18)</a:t>
            </a:r>
          </a:p>
          <a:p>
            <a:r>
              <a:rPr lang="en-US" sz="2000" dirty="0"/>
              <a:t>Pancreas (C25)</a:t>
            </a:r>
          </a:p>
          <a:p>
            <a:r>
              <a:rPr lang="en-US" sz="2000" dirty="0"/>
              <a:t>Lung (C34)</a:t>
            </a:r>
          </a:p>
          <a:p>
            <a:r>
              <a:rPr lang="en-US" sz="2000" dirty="0"/>
              <a:t>Thyroid (C73)</a:t>
            </a:r>
          </a:p>
          <a:p>
            <a:r>
              <a:rPr lang="en-US" sz="2000" dirty="0"/>
              <a:t>Breast (C50)</a:t>
            </a:r>
          </a:p>
        </p:txBody>
      </p:sp>
      <p:sp>
        <p:nvSpPr>
          <p:cNvPr id="4" name="Slide Number Placeholder 3">
            <a:extLst>
              <a:ext uri="{FF2B5EF4-FFF2-40B4-BE49-F238E27FC236}">
                <a16:creationId xmlns:a16="http://schemas.microsoft.com/office/drawing/2014/main" id="{D931D9AF-4F25-88B4-7AE7-BE796D7AA682}"/>
              </a:ext>
            </a:extLst>
          </p:cNvPr>
          <p:cNvSpPr>
            <a:spLocks noGrp="1"/>
          </p:cNvSpPr>
          <p:nvPr>
            <p:ph type="sldNum" sz="quarter" idx="12"/>
          </p:nvPr>
        </p:nvSpPr>
        <p:spPr/>
        <p:txBody>
          <a:bodyPr/>
          <a:lstStyle/>
          <a:p>
            <a:fld id="{8D7C473F-4F02-4DA9-B830-E335CF04CDD5}" type="slidenum">
              <a:rPr lang="en-US" smtClean="0"/>
              <a:t>37</a:t>
            </a:fld>
            <a:endParaRPr lang="en-US"/>
          </a:p>
        </p:txBody>
      </p:sp>
      <p:pic>
        <p:nvPicPr>
          <p:cNvPr id="5" name="Recorded Sound">
            <a:hlinkClick r:id="" action="ppaction://media"/>
            <a:extLst>
              <a:ext uri="{FF2B5EF4-FFF2-40B4-BE49-F238E27FC236}">
                <a16:creationId xmlns:a16="http://schemas.microsoft.com/office/drawing/2014/main" id="{6E780A14-A25A-7F3E-681B-FCAF7340D142}"/>
              </a:ext>
            </a:extLst>
          </p:cNvPr>
          <p:cNvPicPr>
            <a:picLocks noChangeAspect="1"/>
          </p:cNvPicPr>
          <p:nvPr>
            <a:audioFile r:link="rId1"/>
            <p:extLst>
              <p:ext uri="{DAA4B4D4-6D71-4841-9C94-3DE7FCFB9230}">
                <p14:media xmlns:p14="http://schemas.microsoft.com/office/powerpoint/2010/main" r:embed="rId2">
                  <p14:trim st="6613" end="6067.4376"/>
                </p14:media>
              </p:ext>
            </p:extLst>
          </p:nvPr>
        </p:nvPicPr>
        <p:blipFill>
          <a:blip r:embed="rId6"/>
          <a:stretch>
            <a:fillRect/>
          </a:stretch>
        </p:blipFill>
        <p:spPr>
          <a:xfrm>
            <a:off x="10000136" y="5196205"/>
            <a:ext cx="487363" cy="487363"/>
          </a:xfrm>
          <a:prstGeom prst="rect">
            <a:avLst/>
          </a:prstGeom>
        </p:spPr>
      </p:pic>
      <p:pic>
        <p:nvPicPr>
          <p:cNvPr id="6" name="Recorded Sound">
            <a:hlinkClick r:id="" action="ppaction://media"/>
            <a:extLst>
              <a:ext uri="{FF2B5EF4-FFF2-40B4-BE49-F238E27FC236}">
                <a16:creationId xmlns:a16="http://schemas.microsoft.com/office/drawing/2014/main" id="{E3E8F4F1-DB3E-3D6E-FDAD-34F53FB1884F}"/>
              </a:ext>
            </a:extLst>
          </p:cNvPr>
          <p:cNvPicPr>
            <a:picLocks noChangeAspect="1"/>
          </p:cNvPicPr>
          <p:nvPr>
            <a:audioFile r:link="rId1"/>
            <p:extLst>
              <p:ext uri="{DAA4B4D4-6D71-4841-9C94-3DE7FCFB9230}">
                <p14:media xmlns:p14="http://schemas.microsoft.com/office/powerpoint/2010/main" r:embed="rId3">
                  <p14:trim st="4000" end="1923.4852"/>
                </p14:media>
              </p:ext>
            </p:extLst>
          </p:nvPr>
        </p:nvPicPr>
        <p:blipFill>
          <a:blip r:embed="rId6"/>
          <a:stretch>
            <a:fillRect/>
          </a:stretch>
        </p:blipFill>
        <p:spPr>
          <a:xfrm>
            <a:off x="10954729" y="5234908"/>
            <a:ext cx="487363" cy="487363"/>
          </a:xfrm>
          <a:prstGeom prst="rect">
            <a:avLst/>
          </a:prstGeom>
        </p:spPr>
      </p:pic>
    </p:spTree>
    <p:extLst>
      <p:ext uri="{BB962C8B-B14F-4D97-AF65-F5344CB8AC3E}">
        <p14:creationId xmlns:p14="http://schemas.microsoft.com/office/powerpoint/2010/main" val="3953939870"/>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7" fill="hold"/>
                                        <p:tgtEl>
                                          <p:spTgt spid="5"/>
                                        </p:tgtEl>
                                      </p:cBhvr>
                                    </p:cmd>
                                  </p:childTnLst>
                                </p:cTn>
                              </p:par>
                            </p:childTnLst>
                          </p:cTn>
                        </p:par>
                        <p:par>
                          <p:cTn id="7" fill="hold">
                            <p:stCondLst>
                              <p:cond delay="10247"/>
                            </p:stCondLst>
                            <p:childTnLst>
                              <p:par>
                                <p:cTn id="8" presetID="1" presetClass="mediacall" presetSubtype="0" fill="hold" nodeType="afterEffect">
                                  <p:stCondLst>
                                    <p:cond delay="0"/>
                                  </p:stCondLst>
                                  <p:childTnLst>
                                    <p:cmd type="call" cmd="playFrom(0.0)">
                                      <p:cBhvr>
                                        <p:cTn id="9" dur="53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1D44-1650-FDEA-FA8F-048EC39283F7}"/>
              </a:ext>
            </a:extLst>
          </p:cNvPr>
          <p:cNvSpPr>
            <a:spLocks noGrp="1"/>
          </p:cNvSpPr>
          <p:nvPr>
            <p:ph type="title"/>
          </p:nvPr>
        </p:nvSpPr>
        <p:spPr/>
        <p:txBody>
          <a:bodyPr/>
          <a:lstStyle/>
          <a:p>
            <a:r>
              <a:rPr lang="en-US" dirty="0"/>
              <a:t>Colon Surgery Code Changes</a:t>
            </a:r>
          </a:p>
        </p:txBody>
      </p:sp>
      <p:sp>
        <p:nvSpPr>
          <p:cNvPr id="3" name="Content Placeholder 2">
            <a:extLst>
              <a:ext uri="{FF2B5EF4-FFF2-40B4-BE49-F238E27FC236}">
                <a16:creationId xmlns:a16="http://schemas.microsoft.com/office/drawing/2014/main" id="{1072D8CE-9123-365D-089E-90812F8D5D53}"/>
              </a:ext>
            </a:extLst>
          </p:cNvPr>
          <p:cNvSpPr>
            <a:spLocks noGrp="1"/>
          </p:cNvSpPr>
          <p:nvPr>
            <p:ph idx="1"/>
          </p:nvPr>
        </p:nvSpPr>
        <p:spPr>
          <a:xfrm>
            <a:off x="1308375" y="2696807"/>
            <a:ext cx="9575249" cy="3416300"/>
          </a:xfrm>
        </p:spPr>
        <p:txBody>
          <a:bodyPr>
            <a:normAutofit/>
          </a:bodyPr>
          <a:lstStyle/>
          <a:p>
            <a:r>
              <a:rPr lang="en-US" sz="2000" dirty="0"/>
              <a:t>Many of the 2023 “A” codes were converted to 2024 “B” codes with no changes or only minor clarifications added to descriptions.</a:t>
            </a:r>
          </a:p>
          <a:p>
            <a:pPr lvl="1"/>
            <a:r>
              <a:rPr lang="en-US" sz="1800" dirty="0"/>
              <a:t>E.g. A260 Polypectomy, NOS (2023)     B260 Polypectomy, NOS (2024)</a:t>
            </a:r>
          </a:p>
          <a:p>
            <a:r>
              <a:rPr lang="en-US" sz="2000" dirty="0"/>
              <a:t>New codes added for 2024 to allow for more specificity in documenting the surgical procedure performed.</a:t>
            </a:r>
          </a:p>
          <a:p>
            <a:pPr marL="0" indent="0">
              <a:buNone/>
            </a:pPr>
            <a:endParaRPr lang="en-US" sz="2000" dirty="0"/>
          </a:p>
        </p:txBody>
      </p:sp>
      <p:sp>
        <p:nvSpPr>
          <p:cNvPr id="4" name="Slide Number Placeholder 3">
            <a:extLst>
              <a:ext uri="{FF2B5EF4-FFF2-40B4-BE49-F238E27FC236}">
                <a16:creationId xmlns:a16="http://schemas.microsoft.com/office/drawing/2014/main" id="{F1DAB917-F232-B0FF-09D5-C4BE15AB7487}"/>
              </a:ext>
            </a:extLst>
          </p:cNvPr>
          <p:cNvSpPr>
            <a:spLocks noGrp="1"/>
          </p:cNvSpPr>
          <p:nvPr>
            <p:ph type="sldNum" sz="quarter" idx="12"/>
          </p:nvPr>
        </p:nvSpPr>
        <p:spPr/>
        <p:txBody>
          <a:bodyPr/>
          <a:lstStyle/>
          <a:p>
            <a:fld id="{8D7C473F-4F02-4DA9-B830-E335CF04CDD5}" type="slidenum">
              <a:rPr lang="en-US" smtClean="0"/>
              <a:t>38</a:t>
            </a:fld>
            <a:endParaRPr lang="en-US"/>
          </a:p>
        </p:txBody>
      </p:sp>
      <p:pic>
        <p:nvPicPr>
          <p:cNvPr id="6" name="Picture 5">
            <a:extLst>
              <a:ext uri="{FF2B5EF4-FFF2-40B4-BE49-F238E27FC236}">
                <a16:creationId xmlns:a16="http://schemas.microsoft.com/office/drawing/2014/main" id="{67F0D30D-8946-DBBB-85D4-33D44BC5788E}"/>
              </a:ext>
            </a:extLst>
          </p:cNvPr>
          <p:cNvPicPr>
            <a:picLocks noChangeAspect="1"/>
          </p:cNvPicPr>
          <p:nvPr/>
        </p:nvPicPr>
        <p:blipFill>
          <a:blip r:embed="rId5"/>
          <a:stretch>
            <a:fillRect/>
          </a:stretch>
        </p:blipFill>
        <p:spPr>
          <a:xfrm>
            <a:off x="8574323" y="840024"/>
            <a:ext cx="1040087" cy="1040087"/>
          </a:xfrm>
          <a:prstGeom prst="rect">
            <a:avLst/>
          </a:prstGeom>
        </p:spPr>
      </p:pic>
      <p:sp>
        <p:nvSpPr>
          <p:cNvPr id="8" name="Arrow: Right 7">
            <a:extLst>
              <a:ext uri="{FF2B5EF4-FFF2-40B4-BE49-F238E27FC236}">
                <a16:creationId xmlns:a16="http://schemas.microsoft.com/office/drawing/2014/main" id="{281D141F-CA9E-AFEF-BF8E-4972A303C1F7}"/>
              </a:ext>
            </a:extLst>
          </p:cNvPr>
          <p:cNvSpPr/>
          <p:nvPr/>
        </p:nvSpPr>
        <p:spPr>
          <a:xfrm>
            <a:off x="6095999" y="3560782"/>
            <a:ext cx="225910" cy="1506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corded Sound">
            <a:hlinkClick r:id="" action="ppaction://media"/>
            <a:extLst>
              <a:ext uri="{FF2B5EF4-FFF2-40B4-BE49-F238E27FC236}">
                <a16:creationId xmlns:a16="http://schemas.microsoft.com/office/drawing/2014/main" id="{1BB3120F-7141-0E92-6EBE-265E9304E96C}"/>
              </a:ext>
            </a:extLst>
          </p:cNvPr>
          <p:cNvPicPr>
            <a:picLocks noChangeAspect="1"/>
          </p:cNvPicPr>
          <p:nvPr>
            <a:audioFile r:link="rId1"/>
            <p:extLst>
              <p:ext uri="{DAA4B4D4-6D71-4841-9C94-3DE7FCFB9230}">
                <p14:media xmlns:p14="http://schemas.microsoft.com/office/powerpoint/2010/main" r:embed="rId2">
                  <p14:trim st="4633" end="1034.4807"/>
                </p14:media>
              </p:ext>
            </p:extLst>
          </p:nvPr>
        </p:nvPicPr>
        <p:blipFill>
          <a:blip r:embed="rId6"/>
          <a:stretch>
            <a:fillRect/>
          </a:stretch>
        </p:blipFill>
        <p:spPr>
          <a:xfrm>
            <a:off x="10352540" y="5422115"/>
            <a:ext cx="487363" cy="487363"/>
          </a:xfrm>
          <a:prstGeom prst="rect">
            <a:avLst/>
          </a:prstGeom>
        </p:spPr>
      </p:pic>
    </p:spTree>
    <p:extLst>
      <p:ext uri="{BB962C8B-B14F-4D97-AF65-F5344CB8AC3E}">
        <p14:creationId xmlns:p14="http://schemas.microsoft.com/office/powerpoint/2010/main" val="336460164"/>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6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39</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92194472"/>
              </p:ext>
            </p:extLst>
          </p:nvPr>
        </p:nvGraphicFramePr>
        <p:xfrm>
          <a:off x="643466" y="445790"/>
          <a:ext cx="10905067" cy="2097595"/>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429629">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619730">
                <a:tc>
                  <a:txBody>
                    <a:bodyPr/>
                    <a:lstStyle/>
                    <a:p>
                      <a:r>
                        <a:rPr lang="en-US" sz="1400" cap="none" spc="0" dirty="0">
                          <a:solidFill>
                            <a:schemeClr val="tx1"/>
                          </a:solidFill>
                        </a:rPr>
                        <a:t>B100</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tc>
                  <a:txBody>
                    <a:bodyPr/>
                    <a:lstStyle/>
                    <a:p>
                      <a:r>
                        <a:rPr lang="en-US" sz="1400" b="0" i="0" u="none" strike="noStrike" kern="1200" baseline="0" dirty="0">
                          <a:solidFill>
                            <a:schemeClr val="dk1"/>
                          </a:solidFill>
                          <a:latin typeface="+mn-lt"/>
                          <a:ea typeface="+mn-ea"/>
                          <a:cs typeface="+mn-cs"/>
                        </a:rPr>
                        <a:t>Local tumor destruction, NOS 	(no tumor sent to pathology)</a:t>
                      </a:r>
                    </a:p>
                    <a:p>
                      <a:endParaRPr lang="en-US" sz="1400" b="0" i="0" u="none" strike="noStrike" kern="1200" cap="none" spc="0" baseline="0" dirty="0">
                        <a:solidFill>
                          <a:schemeClr val="tx1"/>
                        </a:solidFill>
                        <a:latin typeface="+mn-lt"/>
                        <a:ea typeface="+mn-ea"/>
                        <a:cs typeface="+mn-cs"/>
                      </a:endParaRPr>
                    </a:p>
                  </a:txBody>
                  <a:tcPr marL="0" marR="57030" marT="22812" marB="171091">
                    <a:lnL w="12700" cmpd="sng">
                      <a:noFill/>
                      <a:prstDash val="solid"/>
                    </a:lnL>
                    <a:lnR w="12700" cmpd="sng">
                      <a:noFill/>
                      <a:prstDash val="solid"/>
                    </a:lnR>
                    <a:lnT w="38100" cmpd="sng">
                      <a:noFill/>
                    </a:lnT>
                    <a:lnB w="6350" cap="flat" cmpd="sng" algn="ctr">
                      <a:noFill/>
                      <a:prstDash val="solid"/>
                    </a:lnB>
                    <a:noFill/>
                  </a:tcPr>
                </a:tc>
                <a:extLst>
                  <a:ext uri="{0D108BD9-81ED-4DB2-BD59-A6C34878D82A}">
                    <a16:rowId xmlns:a16="http://schemas.microsoft.com/office/drawing/2014/main" val="3972170144"/>
                  </a:ext>
                </a:extLst>
              </a:tr>
              <a:tr h="809831">
                <a:tc>
                  <a:txBody>
                    <a:bodyPr/>
                    <a:lstStyle/>
                    <a:p>
                      <a:r>
                        <a:rPr lang="en-US" sz="1400" cap="none" spc="0" dirty="0">
                          <a:solidFill>
                            <a:schemeClr val="tx1"/>
                          </a:solidFill>
                        </a:rPr>
                        <a:t>B120</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lvl="0"/>
                      <a:r>
                        <a:rPr lang="en-US" sz="1400" b="1" i="0" u="none" strike="noStrike" kern="1200" cap="none" spc="0" baseline="0" dirty="0">
                          <a:solidFill>
                            <a:schemeClr val="tx1"/>
                          </a:solidFill>
                          <a:latin typeface="+mn-lt"/>
                          <a:ea typeface="+mn-ea"/>
                          <a:cs typeface="+mn-cs"/>
                        </a:rPr>
                        <a:t>Obsolete (code combined with B100)</a:t>
                      </a:r>
                    </a:p>
                    <a:p>
                      <a:pPr lvl="0"/>
                      <a:endParaRPr lang="en-US" sz="1400" b="0" i="0" u="none" strike="noStrike" kern="1200" cap="none" spc="0" baseline="0" dirty="0">
                        <a:solidFill>
                          <a:schemeClr val="tx1"/>
                        </a:solidFill>
                        <a:latin typeface="+mn-lt"/>
                        <a:ea typeface="+mn-ea"/>
                        <a:cs typeface="+mn-cs"/>
                      </a:endParaRPr>
                    </a:p>
                    <a:p>
                      <a:pPr lvl="0"/>
                      <a:r>
                        <a:rPr lang="en-US" sz="1400" b="0" i="0" u="none" strike="noStrike" kern="1200" cap="none" spc="0" baseline="0" dirty="0">
                          <a:solidFill>
                            <a:schemeClr val="tx1"/>
                          </a:solidFill>
                          <a:latin typeface="+mn-lt"/>
                          <a:ea typeface="+mn-ea"/>
                          <a:cs typeface="+mn-cs"/>
                        </a:rPr>
                        <a:t> Electrocautery; fulguration (includes use of hot forceps for tumor destruction) was added to code </a:t>
                      </a:r>
                    </a:p>
                    <a:p>
                      <a:pPr lvl="0"/>
                      <a:r>
                        <a:rPr lang="en-US" sz="1400" b="0" i="0" u="none" strike="noStrike" kern="1200" cap="none" spc="0" baseline="0" dirty="0">
                          <a:solidFill>
                            <a:schemeClr val="tx1"/>
                          </a:solidFill>
                          <a:latin typeface="+mn-lt"/>
                          <a:ea typeface="+mn-ea"/>
                          <a:cs typeface="+mn-cs"/>
                        </a:rPr>
                        <a:t>  B100, for cases diagnosed 2024 and later</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2650163"/>
                  </a:ext>
                </a:extLst>
              </a:tr>
            </a:tbl>
          </a:graphicData>
        </a:graphic>
      </p:graphicFrame>
      <p:sp>
        <p:nvSpPr>
          <p:cNvPr id="4" name="TextBox 3">
            <a:extLst>
              <a:ext uri="{FF2B5EF4-FFF2-40B4-BE49-F238E27FC236}">
                <a16:creationId xmlns:a16="http://schemas.microsoft.com/office/drawing/2014/main" id="{ED6114F6-2265-32C3-BA28-E8E372E1105F}"/>
              </a:ext>
            </a:extLst>
          </p:cNvPr>
          <p:cNvSpPr txBox="1"/>
          <p:nvPr/>
        </p:nvSpPr>
        <p:spPr>
          <a:xfrm>
            <a:off x="4399878" y="76458"/>
            <a:ext cx="2775473" cy="369332"/>
          </a:xfrm>
          <a:prstGeom prst="rect">
            <a:avLst/>
          </a:prstGeom>
          <a:noFill/>
        </p:spPr>
        <p:txBody>
          <a:bodyPr wrap="square" rtlCol="0">
            <a:spAutoFit/>
          </a:bodyPr>
          <a:lstStyle/>
          <a:p>
            <a:pPr algn="ctr"/>
            <a:r>
              <a:rPr lang="en-US" b="1" dirty="0">
                <a:solidFill>
                  <a:schemeClr val="accent4">
                    <a:lumMod val="50000"/>
                  </a:schemeClr>
                </a:solidFill>
              </a:rPr>
              <a:t>Colon</a:t>
            </a:r>
          </a:p>
        </p:txBody>
      </p:sp>
      <p:pic>
        <p:nvPicPr>
          <p:cNvPr id="5" name="Recorded Sound">
            <a:hlinkClick r:id="" action="ppaction://media"/>
            <a:extLst>
              <a:ext uri="{FF2B5EF4-FFF2-40B4-BE49-F238E27FC236}">
                <a16:creationId xmlns:a16="http://schemas.microsoft.com/office/drawing/2014/main" id="{CAFF177F-4966-D265-AC24-D21A2621E5D5}"/>
              </a:ext>
            </a:extLst>
          </p:cNvPr>
          <p:cNvPicPr>
            <a:picLocks noChangeAspect="1"/>
          </p:cNvPicPr>
          <p:nvPr>
            <a:audioFile r:link="rId1"/>
            <p:extLst>
              <p:ext uri="{DAA4B4D4-6D71-4841-9C94-3DE7FCFB9230}">
                <p14:media xmlns:p14="http://schemas.microsoft.com/office/powerpoint/2010/main" r:embed="rId2">
                  <p14:trim st="3300" end="2219.2721"/>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68779932"/>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D89A-DE01-276A-25C8-A3CCEC697E25}"/>
              </a:ext>
            </a:extLst>
          </p:cNvPr>
          <p:cNvSpPr>
            <a:spLocks noGrp="1"/>
          </p:cNvSpPr>
          <p:nvPr>
            <p:ph type="title"/>
          </p:nvPr>
        </p:nvSpPr>
        <p:spPr/>
        <p:txBody>
          <a:bodyPr/>
          <a:lstStyle/>
          <a:p>
            <a:r>
              <a:rPr lang="en-US" dirty="0"/>
              <a:t>Changes Specific to California</a:t>
            </a:r>
          </a:p>
        </p:txBody>
      </p:sp>
      <p:sp>
        <p:nvSpPr>
          <p:cNvPr id="3" name="Content Placeholder 2">
            <a:extLst>
              <a:ext uri="{FF2B5EF4-FFF2-40B4-BE49-F238E27FC236}">
                <a16:creationId xmlns:a16="http://schemas.microsoft.com/office/drawing/2014/main" id="{94032A00-0A0F-FE11-7750-0DE9B013C5CA}"/>
              </a:ext>
            </a:extLst>
          </p:cNvPr>
          <p:cNvSpPr>
            <a:spLocks noGrp="1"/>
          </p:cNvSpPr>
          <p:nvPr>
            <p:ph idx="1"/>
          </p:nvPr>
        </p:nvSpPr>
        <p:spPr/>
        <p:txBody>
          <a:bodyPr>
            <a:normAutofit/>
          </a:bodyPr>
          <a:lstStyle/>
          <a:p>
            <a:r>
              <a:rPr lang="en-US" sz="2000" dirty="0"/>
              <a:t>CCR Expectations for collecting information for non-analytic cases</a:t>
            </a:r>
          </a:p>
          <a:p>
            <a:r>
              <a:rPr lang="en-US" sz="2000" dirty="0"/>
              <a:t>CCR Reportability Guide</a:t>
            </a:r>
          </a:p>
          <a:p>
            <a:r>
              <a:rPr lang="en-US" sz="2000" dirty="0"/>
              <a:t>Text Documentation</a:t>
            </a:r>
          </a:p>
          <a:p>
            <a:r>
              <a:rPr lang="en-US" sz="2000" dirty="0"/>
              <a:t>New Sections/Deleted Section to Volume 1</a:t>
            </a:r>
          </a:p>
          <a:p>
            <a:r>
              <a:rPr lang="en-US" sz="2000" dirty="0"/>
              <a:t>Visually Edited Data Items</a:t>
            </a:r>
          </a:p>
          <a:p>
            <a:endParaRPr lang="en-US" sz="2000" dirty="0"/>
          </a:p>
          <a:p>
            <a:r>
              <a:rPr lang="en-US" sz="2000" dirty="0"/>
              <a:t>Volume 1 has been updated to reflect standard setter changes</a:t>
            </a:r>
          </a:p>
        </p:txBody>
      </p:sp>
      <p:sp>
        <p:nvSpPr>
          <p:cNvPr id="4" name="Slide Number Placeholder 3">
            <a:extLst>
              <a:ext uri="{FF2B5EF4-FFF2-40B4-BE49-F238E27FC236}">
                <a16:creationId xmlns:a16="http://schemas.microsoft.com/office/drawing/2014/main" id="{D6B4DE2C-93FA-714E-93D7-EA74ED54F8AB}"/>
              </a:ext>
            </a:extLst>
          </p:cNvPr>
          <p:cNvSpPr>
            <a:spLocks noGrp="1"/>
          </p:cNvSpPr>
          <p:nvPr>
            <p:ph type="sldNum" sz="quarter" idx="12"/>
          </p:nvPr>
        </p:nvSpPr>
        <p:spPr/>
        <p:txBody>
          <a:bodyPr/>
          <a:lstStyle/>
          <a:p>
            <a:fld id="{8D7C473F-4F02-4DA9-B830-E335CF04CDD5}" type="slidenum">
              <a:rPr lang="en-US" smtClean="0"/>
              <a:t>4</a:t>
            </a:fld>
            <a:endParaRPr lang="en-US"/>
          </a:p>
        </p:txBody>
      </p:sp>
      <p:pic>
        <p:nvPicPr>
          <p:cNvPr id="5" name="Recorded Sound">
            <a:hlinkClick r:id="" action="ppaction://media"/>
            <a:extLst>
              <a:ext uri="{FF2B5EF4-FFF2-40B4-BE49-F238E27FC236}">
                <a16:creationId xmlns:a16="http://schemas.microsoft.com/office/drawing/2014/main" id="{1EE36BA9-4FE4-7E6C-A924-80E519B2AF6D}"/>
              </a:ext>
            </a:extLst>
          </p:cNvPr>
          <p:cNvPicPr>
            <a:picLocks noChangeAspect="1"/>
          </p:cNvPicPr>
          <p:nvPr>
            <a:audioFile r:link="rId1"/>
            <p:extLst>
              <p:ext uri="{DAA4B4D4-6D71-4841-9C94-3DE7FCFB9230}">
                <p14:media xmlns:p14="http://schemas.microsoft.com/office/powerpoint/2010/main" r:embed="rId2">
                  <p14:trim st="4639" end="1924.2947"/>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13362568"/>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40</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321759743"/>
              </p:ext>
            </p:extLst>
          </p:nvPr>
        </p:nvGraphicFramePr>
        <p:xfrm>
          <a:off x="643466" y="445790"/>
          <a:ext cx="10905067" cy="4179084"/>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60867">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360867">
                <a:tc>
                  <a:txBody>
                    <a:bodyPr/>
                    <a:lstStyle/>
                    <a:p>
                      <a:r>
                        <a:rPr lang="en-US" sz="1400" cap="none" spc="0" dirty="0">
                          <a:solidFill>
                            <a:schemeClr val="tx1"/>
                          </a:solidFill>
                        </a:rPr>
                        <a:t>B200</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tc>
                  <a:txBody>
                    <a:bodyPr/>
                    <a:lstStyle/>
                    <a:p>
                      <a:r>
                        <a:rPr lang="en-US" sz="1400" b="0" i="0" u="none" strike="noStrike" kern="1200" cap="none" spc="0" baseline="0" dirty="0">
                          <a:solidFill>
                            <a:schemeClr val="tx1"/>
                          </a:solidFill>
                          <a:latin typeface="+mn-lt"/>
                          <a:ea typeface="+mn-ea"/>
                          <a:cs typeface="+mn-cs"/>
                        </a:rPr>
                        <a:t>Local tumor excision, NOS</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extLst>
                  <a:ext uri="{0D108BD9-81ED-4DB2-BD59-A6C34878D82A}">
                    <a16:rowId xmlns:a16="http://schemas.microsoft.com/office/drawing/2014/main" val="3972170144"/>
                  </a:ext>
                </a:extLst>
              </a:tr>
              <a:tr h="360867">
                <a:tc>
                  <a:txBody>
                    <a:bodyPr/>
                    <a:lstStyle/>
                    <a:p>
                      <a:r>
                        <a:rPr lang="en-US" sz="1400" cap="none" spc="0" dirty="0">
                          <a:solidFill>
                            <a:schemeClr val="tx1"/>
                          </a:solidFill>
                        </a:rPr>
                        <a:t>B260</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lvl="1"/>
                      <a:r>
                        <a:rPr lang="en-US" sz="1400" b="0" i="0" u="none" strike="noStrike" kern="1200" cap="none" spc="0" baseline="0" dirty="0">
                          <a:solidFill>
                            <a:schemeClr val="tx1"/>
                          </a:solidFill>
                          <a:latin typeface="+mn-lt"/>
                          <a:ea typeface="+mn-ea"/>
                          <a:cs typeface="+mn-cs"/>
                        </a:rPr>
                        <a:t>Polypectomy, NOS</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2650163"/>
                  </a:ext>
                </a:extLst>
              </a:tr>
              <a:tr h="360867">
                <a:tc>
                  <a:txBody>
                    <a:bodyPr/>
                    <a:lstStyle/>
                    <a:p>
                      <a:r>
                        <a:rPr lang="en-US" sz="1400" cap="none" spc="0" dirty="0">
                          <a:solidFill>
                            <a:schemeClr val="tx1"/>
                          </a:solidFill>
                        </a:rPr>
                        <a:t>B270</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tc>
                  <a:txBody>
                    <a:bodyPr/>
                    <a:lstStyle/>
                    <a:p>
                      <a:pPr lvl="1"/>
                      <a:r>
                        <a:rPr lang="en-US" sz="1400" b="0" i="0" u="none" strike="noStrike" kern="1200" cap="none" spc="0" baseline="0" dirty="0">
                          <a:solidFill>
                            <a:schemeClr val="tx1"/>
                          </a:solidFill>
                          <a:latin typeface="+mn-lt"/>
                          <a:ea typeface="+mn-ea"/>
                          <a:cs typeface="+mn-cs"/>
                        </a:rPr>
                        <a:t>Excisional breast biopsy</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extLst>
                  <a:ext uri="{0D108BD9-81ED-4DB2-BD59-A6C34878D82A}">
                    <a16:rowId xmlns:a16="http://schemas.microsoft.com/office/drawing/2014/main" val="2110850141"/>
                  </a:ext>
                </a:extLst>
              </a:tr>
              <a:tr h="738974">
                <a:tc>
                  <a:txBody>
                    <a:bodyPr/>
                    <a:lstStyle/>
                    <a:p>
                      <a:r>
                        <a:rPr lang="en-US" sz="1400" cap="none" spc="0" dirty="0">
                          <a:solidFill>
                            <a:schemeClr val="tx1"/>
                          </a:solidFill>
                        </a:rPr>
                        <a:t>B280</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lvl="1"/>
                      <a:r>
                        <a:rPr lang="en-US" sz="1400" b="0" i="0" u="none" strike="noStrike" kern="1200" baseline="0" dirty="0">
                          <a:solidFill>
                            <a:schemeClr val="dk1"/>
                          </a:solidFill>
                          <a:latin typeface="+mn-lt"/>
                          <a:ea typeface="+mn-ea"/>
                          <a:cs typeface="+mn-cs"/>
                        </a:rPr>
                        <a:t>Polypectomy-endoscopic </a:t>
                      </a:r>
                    </a:p>
                    <a:p>
                      <a:pPr lvl="1"/>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Code B280 includes a polypectomy during an initial colonoscopy for screening or symptoms without knowledge of whether the polyp is benign or malignant. </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6379172"/>
                  </a:ext>
                </a:extLst>
              </a:tr>
              <a:tr h="738974">
                <a:tc>
                  <a:txBody>
                    <a:bodyPr/>
                    <a:lstStyle/>
                    <a:p>
                      <a:r>
                        <a:rPr lang="en-US" sz="1400" cap="none" spc="0" dirty="0">
                          <a:solidFill>
                            <a:schemeClr val="tx1"/>
                          </a:solidFill>
                        </a:rPr>
                        <a:t>B281</a:t>
                      </a:r>
                    </a:p>
                  </a:txBody>
                  <a:tcPr marL="0" marR="57030" marT="22812" marB="171091">
                    <a:lnL w="12700" cmpd="sng">
                      <a:noFill/>
                      <a:prstDash val="solid"/>
                    </a:lnL>
                    <a:lnR w="12700" cmpd="sng">
                      <a:noFill/>
                      <a:prstDash val="solid"/>
                    </a:lnR>
                    <a:lnT w="12700" cmpd="sng">
                      <a:noFill/>
                      <a:prstDash val="solid"/>
                    </a:lnT>
                    <a:lnB w="12700" cmpd="sng">
                      <a:noFill/>
                      <a:prstDash val="solid"/>
                    </a:lnB>
                    <a:noFill/>
                  </a:tcPr>
                </a:tc>
                <a:tc>
                  <a:txBody>
                    <a:bodyPr/>
                    <a:lstStyle/>
                    <a:p>
                      <a:pPr lvl="1"/>
                      <a:r>
                        <a:rPr lang="en-US" sz="1400" b="0" i="0" u="none" strike="noStrike" kern="1200" baseline="0" dirty="0">
                          <a:solidFill>
                            <a:schemeClr val="dk1"/>
                          </a:solidFill>
                          <a:latin typeface="+mn-lt"/>
                          <a:ea typeface="+mn-ea"/>
                          <a:cs typeface="+mn-cs"/>
                        </a:rPr>
                        <a:t>Polypectomy-endoscopic mucosal resection or dissection  </a:t>
                      </a:r>
                      <a:r>
                        <a:rPr lang="en-US" sz="1400" b="1" i="1" u="none" strike="noStrike" kern="1200" baseline="0" dirty="0">
                          <a:solidFill>
                            <a:srgbClr val="C00000"/>
                          </a:solidFill>
                          <a:latin typeface="+mn-lt"/>
                          <a:ea typeface="+mn-ea"/>
                          <a:cs typeface="+mn-cs"/>
                        </a:rPr>
                        <a:t>New</a:t>
                      </a:r>
                    </a:p>
                    <a:p>
                      <a:pPr lvl="1"/>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Code B281 includes a more complicated polypectomy performed during a colonoscopy. Usually, the polyp is known to be a superficial malignancy. 	(This was coded to A280/28 in prior dx years)</a:t>
                      </a:r>
                    </a:p>
                  </a:txBody>
                  <a:tcPr marL="0" marR="57030" marT="22812" marB="17109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68197890"/>
                  </a:ext>
                </a:extLst>
              </a:tr>
              <a:tr h="882066">
                <a:tc>
                  <a:txBody>
                    <a:bodyPr/>
                    <a:lstStyle/>
                    <a:p>
                      <a:r>
                        <a:rPr lang="en-US" sz="1400" cap="none" spc="0" dirty="0">
                          <a:solidFill>
                            <a:schemeClr val="tx1"/>
                          </a:solidFill>
                        </a:rPr>
                        <a:t>B290</a:t>
                      </a:r>
                    </a:p>
                  </a:txBody>
                  <a:tcPr marL="0" marR="57030" marT="22812" marB="17109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Polypectomy-open approach surgical excision, or laparoscopic 	</a:t>
                      </a:r>
                    </a:p>
                    <a:p>
                      <a:pPr lvl="1"/>
                      <a:endParaRPr lang="en-US" sz="1400" b="0" i="0" u="none" strike="noStrike" kern="1200" baseline="0" dirty="0">
                        <a:solidFill>
                          <a:schemeClr val="dk1"/>
                        </a:solidFill>
                        <a:latin typeface="+mn-lt"/>
                        <a:ea typeface="+mn-ea"/>
                        <a:cs typeface="+mn-cs"/>
                      </a:endParaRPr>
                    </a:p>
                  </a:txBody>
                  <a:tcPr marL="0" marR="57030" marT="22812" marB="171091">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014107117"/>
                  </a:ext>
                </a:extLst>
              </a:tr>
            </a:tbl>
          </a:graphicData>
        </a:graphic>
      </p:graphicFrame>
      <p:sp>
        <p:nvSpPr>
          <p:cNvPr id="4" name="TextBox 3">
            <a:extLst>
              <a:ext uri="{FF2B5EF4-FFF2-40B4-BE49-F238E27FC236}">
                <a16:creationId xmlns:a16="http://schemas.microsoft.com/office/drawing/2014/main" id="{ED6114F6-2265-32C3-BA28-E8E372E1105F}"/>
              </a:ext>
            </a:extLst>
          </p:cNvPr>
          <p:cNvSpPr txBox="1"/>
          <p:nvPr/>
        </p:nvSpPr>
        <p:spPr>
          <a:xfrm>
            <a:off x="4399878" y="76458"/>
            <a:ext cx="2775473" cy="369332"/>
          </a:xfrm>
          <a:prstGeom prst="rect">
            <a:avLst/>
          </a:prstGeom>
          <a:noFill/>
        </p:spPr>
        <p:txBody>
          <a:bodyPr wrap="square" rtlCol="0">
            <a:spAutoFit/>
          </a:bodyPr>
          <a:lstStyle/>
          <a:p>
            <a:pPr algn="ctr"/>
            <a:r>
              <a:rPr lang="en-US" b="1" dirty="0">
                <a:solidFill>
                  <a:schemeClr val="accent4">
                    <a:lumMod val="50000"/>
                  </a:schemeClr>
                </a:solidFill>
              </a:rPr>
              <a:t>Colon</a:t>
            </a:r>
          </a:p>
        </p:txBody>
      </p:sp>
      <p:sp>
        <p:nvSpPr>
          <p:cNvPr id="6" name="Rectangle 5">
            <a:extLst>
              <a:ext uri="{FF2B5EF4-FFF2-40B4-BE49-F238E27FC236}">
                <a16:creationId xmlns:a16="http://schemas.microsoft.com/office/drawing/2014/main" id="{D8EFFF81-63C7-328F-BD1B-FF1EA30BAC0E}"/>
              </a:ext>
            </a:extLst>
          </p:cNvPr>
          <p:cNvSpPr/>
          <p:nvPr/>
        </p:nvSpPr>
        <p:spPr>
          <a:xfrm>
            <a:off x="643466" y="2904565"/>
            <a:ext cx="10905067" cy="83909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89486B54-CA62-559A-5639-30A1D747586D}"/>
              </a:ext>
            </a:extLst>
          </p:cNvPr>
          <p:cNvPicPr>
            <a:picLocks noChangeAspect="1"/>
          </p:cNvPicPr>
          <p:nvPr>
            <a:audioFile r:link="rId1"/>
            <p:extLst>
              <p:ext uri="{DAA4B4D4-6D71-4841-9C94-3DE7FCFB9230}">
                <p14:media xmlns:p14="http://schemas.microsoft.com/office/powerpoint/2010/main" r:embed="rId2">
                  <p14:trim st="3523" end="3133.2879"/>
                </p14:media>
              </p:ext>
            </p:extLst>
          </p:nvPr>
        </p:nvPicPr>
        <p:blipFill>
          <a:blip r:embed="rId5"/>
          <a:stretch>
            <a:fillRect/>
          </a:stretch>
        </p:blipFill>
        <p:spPr>
          <a:xfrm>
            <a:off x="9917916" y="5254073"/>
            <a:ext cx="487363" cy="487363"/>
          </a:xfrm>
          <a:prstGeom prst="rect">
            <a:avLst/>
          </a:prstGeom>
        </p:spPr>
      </p:pic>
    </p:spTree>
    <p:extLst>
      <p:ext uri="{BB962C8B-B14F-4D97-AF65-F5344CB8AC3E}">
        <p14:creationId xmlns:p14="http://schemas.microsoft.com/office/powerpoint/2010/main" val="2562943985"/>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41</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3914156859"/>
              </p:ext>
            </p:extLst>
          </p:nvPr>
        </p:nvGraphicFramePr>
        <p:xfrm>
          <a:off x="643467" y="796309"/>
          <a:ext cx="10905067" cy="3568749"/>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49861">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1538549">
                <a:tc>
                  <a:txBody>
                    <a:bodyPr/>
                    <a:lstStyle/>
                    <a:p>
                      <a:r>
                        <a:rPr lang="en-US" sz="1400" cap="none" spc="0" dirty="0">
                          <a:solidFill>
                            <a:schemeClr val="tx1"/>
                          </a:solidFill>
                        </a:rPr>
                        <a:t>B220</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tc>
                  <a:txBody>
                    <a:bodyPr/>
                    <a:lstStyle/>
                    <a:p>
                      <a:r>
                        <a:rPr lang="en-US" sz="1400" b="1" i="0" u="none" strike="noStrike" kern="1200" baseline="0" dirty="0">
                          <a:solidFill>
                            <a:schemeClr val="dk1"/>
                          </a:solidFill>
                          <a:latin typeface="+mn-lt"/>
                          <a:ea typeface="+mn-ea"/>
                          <a:cs typeface="+mn-cs"/>
                        </a:rPr>
                        <a:t>Any combination of B200, B260, B270, B280, B281, or B290 WITH </a:t>
                      </a:r>
                    </a:p>
                    <a:p>
                      <a:pPr lvl="1"/>
                      <a:r>
                        <a:rPr lang="en-US" sz="1400" b="1" i="0" u="none" strike="noStrike" kern="1200" baseline="0" dirty="0">
                          <a:solidFill>
                            <a:schemeClr val="accent4">
                              <a:lumMod val="50000"/>
                            </a:schemeClr>
                          </a:solidFill>
                          <a:latin typeface="+mn-lt"/>
                          <a:ea typeface="+mn-ea"/>
                          <a:cs typeface="+mn-cs"/>
                        </a:rPr>
                        <a:t>Electrocautery</a:t>
                      </a:r>
                      <a:r>
                        <a:rPr lang="en-US" sz="1400" b="1" i="0" u="none" strike="noStrike" kern="1200" baseline="0" dirty="0">
                          <a:solidFill>
                            <a:srgbClr val="C00000"/>
                          </a:solidFill>
                          <a:latin typeface="+mn-lt"/>
                          <a:ea typeface="+mn-ea"/>
                          <a:cs typeface="+mn-cs"/>
                        </a:rPr>
                        <a:t> </a:t>
                      </a:r>
                    </a:p>
                    <a:p>
                      <a:pPr lvl="1"/>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Code B220 should be used when electrocautery is used to destroy the tumor but there is still tumor sent to pathology. Rarely used. </a:t>
                      </a:r>
                    </a:p>
                    <a:p>
                      <a:pPr lvl="1"/>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Code B220 above combines B200 Local tumor excision, NOS, B260 Polypectomy, NOS, B270 Excisional biopsy, B280 Polypectomy-endoscopic, B281 Polypectomy-endoscopic mucosal resection or dissection, or B290 Polypectomy-surgical excision WITH B220 Electrocautery. 	</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extLst>
                  <a:ext uri="{0D108BD9-81ED-4DB2-BD59-A6C34878D82A}">
                    <a16:rowId xmlns:a16="http://schemas.microsoft.com/office/drawing/2014/main" val="3972170144"/>
                  </a:ext>
                </a:extLst>
              </a:tr>
              <a:tr h="349861">
                <a:tc>
                  <a:txBody>
                    <a:bodyPr/>
                    <a:lstStyle/>
                    <a:p>
                      <a:r>
                        <a:rPr lang="en-US" sz="1400" cap="none" spc="0" dirty="0">
                          <a:solidFill>
                            <a:schemeClr val="tx1"/>
                          </a:solidFill>
                        </a:rPr>
                        <a:t>B291</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lvl="1"/>
                      <a:r>
                        <a:rPr lang="en-US" sz="1400" b="1" i="0" u="none" strike="noStrike" kern="1200" baseline="0" dirty="0">
                          <a:solidFill>
                            <a:schemeClr val="accent4">
                              <a:lumMod val="50000"/>
                            </a:schemeClr>
                          </a:solidFill>
                          <a:latin typeface="+mn-lt"/>
                          <a:ea typeface="+mn-ea"/>
                          <a:cs typeface="+mn-cs"/>
                        </a:rPr>
                        <a:t>Wide Local Excision with Tumor </a:t>
                      </a:r>
                      <a:r>
                        <a:rPr lang="en-US" sz="1400" b="1" i="1" u="none" strike="noStrike" kern="1200" baseline="0" dirty="0">
                          <a:solidFill>
                            <a:srgbClr val="C00000"/>
                          </a:solidFill>
                          <a:latin typeface="+mn-lt"/>
                          <a:ea typeface="+mn-ea"/>
                          <a:cs typeface="+mn-cs"/>
                        </a:rPr>
                        <a:t>New</a:t>
                      </a:r>
                    </a:p>
                    <a:p>
                      <a:pPr lvl="1"/>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Code B291 includes procedures focused on just removing the primary tumor and not removing a portion of colon or rectum. In these local procedures the adjacent colon, rectum and lymph nodes are not removed, just the tumor with a bit of margin. Procedures are typically reserved for removal of early tumors that are superficial and not known to be associated with lymph node involvement. Alternate names for B291 include: Wide local excision, Wide excision, Local tumor resection, or </a:t>
                      </a:r>
                      <a:r>
                        <a:rPr lang="en-US" sz="1400" b="0" i="0" u="none" strike="noStrike" kern="1200" baseline="0" dirty="0" err="1">
                          <a:solidFill>
                            <a:schemeClr val="dk1"/>
                          </a:solidFill>
                          <a:latin typeface="+mn-lt"/>
                          <a:ea typeface="+mn-ea"/>
                          <a:cs typeface="+mn-cs"/>
                        </a:rPr>
                        <a:t>Transanal</a:t>
                      </a:r>
                      <a:r>
                        <a:rPr lang="en-US" sz="1400" b="0" i="0" u="none" strike="noStrike" kern="1200" baseline="0" dirty="0">
                          <a:solidFill>
                            <a:schemeClr val="dk1"/>
                          </a:solidFill>
                          <a:latin typeface="+mn-lt"/>
                          <a:ea typeface="+mn-ea"/>
                          <a:cs typeface="+mn-cs"/>
                        </a:rPr>
                        <a:t> resection. 	</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2650163"/>
                  </a:ext>
                </a:extLst>
              </a:tr>
            </a:tbl>
          </a:graphicData>
        </a:graphic>
      </p:graphicFrame>
      <p:sp>
        <p:nvSpPr>
          <p:cNvPr id="5" name="TextBox 4">
            <a:extLst>
              <a:ext uri="{FF2B5EF4-FFF2-40B4-BE49-F238E27FC236}">
                <a16:creationId xmlns:a16="http://schemas.microsoft.com/office/drawing/2014/main" id="{CF5A0D63-F586-41D9-E973-D87B69AC1CAB}"/>
              </a:ext>
            </a:extLst>
          </p:cNvPr>
          <p:cNvSpPr txBox="1"/>
          <p:nvPr/>
        </p:nvSpPr>
        <p:spPr>
          <a:xfrm>
            <a:off x="4378362" y="387275"/>
            <a:ext cx="2775473" cy="369332"/>
          </a:xfrm>
          <a:prstGeom prst="rect">
            <a:avLst/>
          </a:prstGeom>
          <a:noFill/>
        </p:spPr>
        <p:txBody>
          <a:bodyPr wrap="square" rtlCol="0">
            <a:spAutoFit/>
          </a:bodyPr>
          <a:lstStyle/>
          <a:p>
            <a:pPr algn="ctr"/>
            <a:r>
              <a:rPr lang="en-US" b="1" dirty="0">
                <a:solidFill>
                  <a:schemeClr val="accent4">
                    <a:lumMod val="50000"/>
                  </a:schemeClr>
                </a:solidFill>
              </a:rPr>
              <a:t>Colon</a:t>
            </a:r>
          </a:p>
        </p:txBody>
      </p:sp>
      <p:sp>
        <p:nvSpPr>
          <p:cNvPr id="6" name="Rectangle 5">
            <a:extLst>
              <a:ext uri="{FF2B5EF4-FFF2-40B4-BE49-F238E27FC236}">
                <a16:creationId xmlns:a16="http://schemas.microsoft.com/office/drawing/2014/main" id="{BE38EBEB-AFA0-3943-B5EB-B16F96AD7117}"/>
              </a:ext>
            </a:extLst>
          </p:cNvPr>
          <p:cNvSpPr/>
          <p:nvPr/>
        </p:nvSpPr>
        <p:spPr>
          <a:xfrm>
            <a:off x="643466" y="2904564"/>
            <a:ext cx="10905067" cy="146049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31EAF2C4-964B-1AF6-613A-590103E12697}"/>
              </a:ext>
            </a:extLst>
          </p:cNvPr>
          <p:cNvPicPr>
            <a:picLocks noChangeAspect="1"/>
          </p:cNvPicPr>
          <p:nvPr>
            <a:audioFile r:link="rId1"/>
            <p:extLst>
              <p:ext uri="{DAA4B4D4-6D71-4841-9C94-3DE7FCFB9230}">
                <p14:media xmlns:p14="http://schemas.microsoft.com/office/powerpoint/2010/main" r:embed="rId2">
                  <p14:trim st="3900" end="3568.7505"/>
                </p14:media>
              </p:ext>
            </p:extLst>
          </p:nvPr>
        </p:nvPicPr>
        <p:blipFill>
          <a:blip r:embed="rId5"/>
          <a:stretch>
            <a:fillRect/>
          </a:stretch>
        </p:blipFill>
        <p:spPr>
          <a:xfrm>
            <a:off x="9509125" y="5201708"/>
            <a:ext cx="487363" cy="487363"/>
          </a:xfrm>
          <a:prstGeom prst="rect">
            <a:avLst/>
          </a:prstGeom>
        </p:spPr>
      </p:pic>
    </p:spTree>
    <p:extLst>
      <p:ext uri="{BB962C8B-B14F-4D97-AF65-F5344CB8AC3E}">
        <p14:creationId xmlns:p14="http://schemas.microsoft.com/office/powerpoint/2010/main" val="3281803850"/>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42</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3202028940"/>
              </p:ext>
            </p:extLst>
          </p:nvPr>
        </p:nvGraphicFramePr>
        <p:xfrm>
          <a:off x="643466" y="445790"/>
          <a:ext cx="10905067" cy="4402732"/>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60867">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360867">
                <a:tc>
                  <a:txBody>
                    <a:bodyPr/>
                    <a:lstStyle/>
                    <a:p>
                      <a:r>
                        <a:rPr lang="en-US" sz="1400" cap="none" spc="0" dirty="0">
                          <a:solidFill>
                            <a:schemeClr val="tx1"/>
                          </a:solidFill>
                        </a:rPr>
                        <a:t>B300</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tc>
                  <a:txBody>
                    <a:bodyPr/>
                    <a:lstStyle/>
                    <a:p>
                      <a:r>
                        <a:rPr lang="en-US" sz="1400" b="0" i="0" u="none" strike="noStrike" kern="1200" baseline="0" dirty="0">
                          <a:solidFill>
                            <a:schemeClr val="dk1"/>
                          </a:solidFill>
                          <a:latin typeface="+mn-lt"/>
                          <a:ea typeface="+mn-ea"/>
                          <a:cs typeface="+mn-cs"/>
                        </a:rPr>
                        <a:t>Partial colectomy, removal of one or more segments with colon resection but less than half of colon is removed </a:t>
                      </a: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Code B300 includes removal of one or more colon segments, but </a:t>
                      </a:r>
                      <a:r>
                        <a:rPr lang="en-US" sz="1400" b="1" i="0" u="none" strike="noStrike" kern="1200" baseline="0" dirty="0">
                          <a:solidFill>
                            <a:schemeClr val="dk1"/>
                          </a:solidFill>
                          <a:latin typeface="+mn-lt"/>
                          <a:ea typeface="+mn-ea"/>
                          <a:cs typeface="+mn-cs"/>
                        </a:rPr>
                        <a:t>less than </a:t>
                      </a:r>
                      <a:r>
                        <a:rPr lang="en-US" sz="1400" b="0" i="0" u="none" strike="noStrike" kern="1200" baseline="0" dirty="0">
                          <a:solidFill>
                            <a:schemeClr val="dk1"/>
                          </a:solidFill>
                          <a:latin typeface="+mn-lt"/>
                          <a:ea typeface="+mn-ea"/>
                          <a:cs typeface="+mn-cs"/>
                        </a:rPr>
                        <a:t>half of the colon. Segments include cecum, ascending colon, hepatic flexure, transverse colon, splenic flexure, sigmoid colon, and/or the descending colon. </a:t>
                      </a:r>
                    </a:p>
                    <a:p>
                      <a:r>
                        <a:rPr lang="en-US" sz="1400" b="0" i="0" u="none" strike="noStrike" kern="1200" baseline="0" dirty="0">
                          <a:solidFill>
                            <a:schemeClr val="dk1"/>
                          </a:solidFill>
                          <a:latin typeface="+mn-lt"/>
                          <a:ea typeface="+mn-ea"/>
                          <a:cs typeface="+mn-cs"/>
                        </a:rPr>
                        <a:t>Transverse colectomy includes transverse colon </a:t>
                      </a:r>
                    </a:p>
                    <a:p>
                      <a:r>
                        <a:rPr lang="en-US" sz="1400" b="0" i="0" u="none" strike="noStrike" kern="1200" baseline="0" dirty="0">
                          <a:solidFill>
                            <a:schemeClr val="dk1"/>
                          </a:solidFill>
                          <a:latin typeface="+mn-lt"/>
                          <a:ea typeface="+mn-ea"/>
                          <a:cs typeface="+mn-cs"/>
                        </a:rPr>
                        <a:t>Splenic flexure colectomy includes transverse colon and the splenic flexure </a:t>
                      </a:r>
                    </a:p>
                    <a:p>
                      <a:r>
                        <a:rPr lang="en-US" sz="1400" b="0" i="0" u="none" strike="noStrike" kern="1200" baseline="0" dirty="0" err="1">
                          <a:solidFill>
                            <a:schemeClr val="dk1"/>
                          </a:solidFill>
                          <a:latin typeface="+mn-lt"/>
                          <a:ea typeface="+mn-ea"/>
                          <a:cs typeface="+mn-cs"/>
                        </a:rPr>
                        <a:t>Sigmoidectomy</a:t>
                      </a:r>
                      <a:r>
                        <a:rPr lang="en-US" sz="1400" b="0" i="0" u="none" strike="noStrike" kern="1200" baseline="0" dirty="0">
                          <a:solidFill>
                            <a:schemeClr val="dk1"/>
                          </a:solidFill>
                          <a:latin typeface="+mn-lt"/>
                          <a:ea typeface="+mn-ea"/>
                          <a:cs typeface="+mn-cs"/>
                        </a:rPr>
                        <a:t> includes removal of sigmoid colon and descending colon </a:t>
                      </a:r>
                    </a:p>
                    <a:p>
                      <a:endParaRPr lang="en-US" sz="1400" b="0" i="0" u="none" strike="noStrike" kern="1200" baseline="0" dirty="0">
                        <a:solidFill>
                          <a:schemeClr val="dk1"/>
                        </a:solidFill>
                        <a:latin typeface="+mn-lt"/>
                        <a:ea typeface="+mn-ea"/>
                        <a:cs typeface="+mn-cs"/>
                      </a:endParaRPr>
                    </a:p>
                    <a:p>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Code B300 includes but is not limited to the following procedures:, </a:t>
                      </a:r>
                      <a:r>
                        <a:rPr lang="en-US" sz="1400" b="0" i="0" u="none" strike="noStrike" kern="1200" baseline="0" dirty="0" err="1">
                          <a:solidFill>
                            <a:schemeClr val="dk1"/>
                          </a:solidFill>
                          <a:latin typeface="+mn-lt"/>
                          <a:ea typeface="+mn-ea"/>
                          <a:cs typeface="+mn-cs"/>
                        </a:rPr>
                        <a:t>enterocolectomy</a:t>
                      </a:r>
                      <a:r>
                        <a:rPr lang="en-US" sz="1400" b="0" i="0" u="none" strike="noStrike" kern="1200" baseline="0" dirty="0">
                          <a:solidFill>
                            <a:schemeClr val="dk1"/>
                          </a:solidFill>
                          <a:latin typeface="+mn-lt"/>
                          <a:ea typeface="+mn-ea"/>
                          <a:cs typeface="+mn-cs"/>
                        </a:rPr>
                        <a:t>, </a:t>
                      </a:r>
                      <a:r>
                        <a:rPr lang="en-US" sz="1400" b="0" i="0" u="none" strike="noStrike" kern="1200" baseline="0" dirty="0" err="1">
                          <a:solidFill>
                            <a:schemeClr val="dk1"/>
                          </a:solidFill>
                          <a:latin typeface="+mn-lt"/>
                          <a:ea typeface="+mn-ea"/>
                          <a:cs typeface="+mn-cs"/>
                        </a:rPr>
                        <a:t>ileocolectomy</a:t>
                      </a:r>
                      <a:r>
                        <a:rPr lang="en-US" sz="1400" b="0" i="0" u="none" strike="noStrike" kern="1200" baseline="0" dirty="0">
                          <a:solidFill>
                            <a:schemeClr val="dk1"/>
                          </a:solidFill>
                          <a:latin typeface="+mn-lt"/>
                          <a:ea typeface="+mn-ea"/>
                          <a:cs typeface="+mn-cs"/>
                        </a:rPr>
                        <a:t>, partial colectomy, NOS, partial resection of transverse colon and flexures, and segmental resection (such as </a:t>
                      </a:r>
                      <a:r>
                        <a:rPr lang="en-US" sz="1400" b="0" i="0" u="none" strike="noStrike" kern="1200" baseline="0" dirty="0" err="1">
                          <a:solidFill>
                            <a:schemeClr val="dk1"/>
                          </a:solidFill>
                          <a:latin typeface="+mn-lt"/>
                          <a:ea typeface="+mn-ea"/>
                          <a:cs typeface="+mn-cs"/>
                        </a:rPr>
                        <a:t>cecectomy</a:t>
                      </a:r>
                      <a:r>
                        <a:rPr lang="en-US" sz="1400" b="0" i="0" u="none" strike="noStrike" kern="1200" baseline="0" dirty="0">
                          <a:solidFill>
                            <a:schemeClr val="dk1"/>
                          </a:solidFill>
                          <a:latin typeface="+mn-lt"/>
                          <a:ea typeface="+mn-ea"/>
                          <a:cs typeface="+mn-cs"/>
                        </a:rPr>
                        <a:t> or </a:t>
                      </a:r>
                      <a:r>
                        <a:rPr lang="en-US" sz="1400" b="0" i="0" u="none" strike="noStrike" kern="1200" baseline="0" dirty="0" err="1">
                          <a:solidFill>
                            <a:schemeClr val="dk1"/>
                          </a:solidFill>
                          <a:latin typeface="+mn-lt"/>
                          <a:ea typeface="+mn-ea"/>
                          <a:cs typeface="+mn-cs"/>
                        </a:rPr>
                        <a:t>sigmoidectomy</a:t>
                      </a:r>
                      <a:r>
                        <a:rPr lang="en-US" sz="1400" b="0" i="0" u="none" strike="noStrike" kern="1200" baseline="0" dirty="0">
                          <a:solidFill>
                            <a:schemeClr val="dk1"/>
                          </a:solidFill>
                          <a:latin typeface="+mn-lt"/>
                          <a:ea typeface="+mn-ea"/>
                          <a:cs typeface="+mn-cs"/>
                        </a:rPr>
                        <a:t>). 	</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extLst>
                  <a:ext uri="{0D108BD9-81ED-4DB2-BD59-A6C34878D82A}">
                    <a16:rowId xmlns:a16="http://schemas.microsoft.com/office/drawing/2014/main" val="3972170144"/>
                  </a:ext>
                </a:extLst>
              </a:tr>
              <a:tr h="477264">
                <a:tc>
                  <a:txBody>
                    <a:bodyPr/>
                    <a:lstStyle/>
                    <a:p>
                      <a:r>
                        <a:rPr lang="en-US" sz="1400" cap="none" spc="0" dirty="0">
                          <a:solidFill>
                            <a:schemeClr val="tx1"/>
                          </a:solidFill>
                        </a:rPr>
                        <a:t>B320</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lvl="1"/>
                      <a:r>
                        <a:rPr lang="en-US" sz="1400" b="0" i="0" u="none" strike="noStrike" kern="1200" baseline="0" dirty="0">
                          <a:solidFill>
                            <a:schemeClr val="dk1"/>
                          </a:solidFill>
                          <a:latin typeface="+mn-lt"/>
                          <a:ea typeface="+mn-ea"/>
                          <a:cs typeface="+mn-cs"/>
                        </a:rPr>
                        <a:t>Plus resection of contiguous organ; example: small bowel, bladder </a:t>
                      </a:r>
                    </a:p>
                    <a:p>
                      <a:pPr lvl="1"/>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Removal of a short portion of the distal ileum is </a:t>
                      </a:r>
                      <a:r>
                        <a:rPr lang="en-US" sz="1400" b="1" i="0" u="none" strike="noStrike" kern="1200" baseline="0" dirty="0">
                          <a:solidFill>
                            <a:schemeClr val="dk1"/>
                          </a:solidFill>
                          <a:latin typeface="+mn-lt"/>
                          <a:ea typeface="+mn-ea"/>
                          <a:cs typeface="+mn-cs"/>
                        </a:rPr>
                        <a:t>not </a:t>
                      </a:r>
                      <a:r>
                        <a:rPr lang="en-US" sz="1400" b="0" i="0" u="none" strike="noStrike" kern="1200" baseline="0" dirty="0">
                          <a:solidFill>
                            <a:schemeClr val="dk1"/>
                          </a:solidFill>
                          <a:latin typeface="+mn-lt"/>
                          <a:ea typeface="+mn-ea"/>
                          <a:cs typeface="+mn-cs"/>
                        </a:rPr>
                        <a:t>“removal of a contiguous organ.” 	</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2650163"/>
                  </a:ext>
                </a:extLst>
              </a:tr>
              <a:tr h="360867">
                <a:tc>
                  <a:txBody>
                    <a:bodyPr/>
                    <a:lstStyle/>
                    <a:p>
                      <a:r>
                        <a:rPr lang="en-US" sz="1400" cap="none" spc="0" dirty="0">
                          <a:solidFill>
                            <a:schemeClr val="tx1"/>
                          </a:solidFill>
                        </a:rPr>
                        <a:t>B330</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tc>
                  <a:txBody>
                    <a:bodyPr/>
                    <a:lstStyle/>
                    <a:p>
                      <a:pPr lvl="1"/>
                      <a:r>
                        <a:rPr lang="en-US" sz="1400" b="0" i="0" u="none" strike="noStrike" kern="1200" baseline="0" dirty="0">
                          <a:solidFill>
                            <a:schemeClr val="dk1"/>
                          </a:solidFill>
                          <a:latin typeface="+mn-lt"/>
                          <a:ea typeface="+mn-ea"/>
                          <a:cs typeface="+mn-cs"/>
                        </a:rPr>
                        <a:t>Appendectomy for an appendix primary only, includes incidental findings  </a:t>
                      </a:r>
                      <a:r>
                        <a:rPr lang="en-US" sz="1400" b="1" i="1" u="none" strike="noStrike" kern="1200" baseline="0" dirty="0">
                          <a:solidFill>
                            <a:srgbClr val="C00000"/>
                          </a:solidFill>
                          <a:latin typeface="+mn-lt"/>
                          <a:ea typeface="+mn-ea"/>
                          <a:cs typeface="+mn-cs"/>
                        </a:rPr>
                        <a:t>New</a:t>
                      </a:r>
                      <a:r>
                        <a:rPr lang="en-US" sz="1400" b="0" i="0" u="none" strike="noStrike" kern="1200" baseline="0" dirty="0">
                          <a:solidFill>
                            <a:schemeClr val="dk1"/>
                          </a:solidFill>
                          <a:latin typeface="+mn-lt"/>
                          <a:ea typeface="+mn-ea"/>
                          <a:cs typeface="+mn-cs"/>
                        </a:rPr>
                        <a:t> </a:t>
                      </a:r>
                    </a:p>
                    <a:p>
                      <a:pPr lvl="1"/>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When an appendix primary is found incidentally during resection for a colon primary, code the extent of the surgical resection for the colon primary. Assign B330 for the appendix primary site. 	</a:t>
                      </a:r>
                      <a:endParaRPr lang="en-US" sz="1800" b="0" i="0" u="none" strike="noStrike" kern="1200" baseline="0" dirty="0">
                        <a:solidFill>
                          <a:schemeClr val="dk1"/>
                        </a:solidFill>
                        <a:latin typeface="+mn-lt"/>
                        <a:ea typeface="+mn-ea"/>
                        <a:cs typeface="+mn-cs"/>
                      </a:endParaRP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extLst>
                  <a:ext uri="{0D108BD9-81ED-4DB2-BD59-A6C34878D82A}">
                    <a16:rowId xmlns:a16="http://schemas.microsoft.com/office/drawing/2014/main" val="2110850141"/>
                  </a:ext>
                </a:extLst>
              </a:tr>
            </a:tbl>
          </a:graphicData>
        </a:graphic>
      </p:graphicFrame>
      <p:sp>
        <p:nvSpPr>
          <p:cNvPr id="4" name="TextBox 3">
            <a:extLst>
              <a:ext uri="{FF2B5EF4-FFF2-40B4-BE49-F238E27FC236}">
                <a16:creationId xmlns:a16="http://schemas.microsoft.com/office/drawing/2014/main" id="{ED6114F6-2265-32C3-BA28-E8E372E1105F}"/>
              </a:ext>
            </a:extLst>
          </p:cNvPr>
          <p:cNvSpPr txBox="1"/>
          <p:nvPr/>
        </p:nvSpPr>
        <p:spPr>
          <a:xfrm>
            <a:off x="4399878" y="76458"/>
            <a:ext cx="2775473" cy="369332"/>
          </a:xfrm>
          <a:prstGeom prst="rect">
            <a:avLst/>
          </a:prstGeom>
          <a:noFill/>
        </p:spPr>
        <p:txBody>
          <a:bodyPr wrap="square" rtlCol="0">
            <a:spAutoFit/>
          </a:bodyPr>
          <a:lstStyle/>
          <a:p>
            <a:pPr algn="ctr"/>
            <a:r>
              <a:rPr lang="en-US" b="1" dirty="0">
                <a:solidFill>
                  <a:schemeClr val="accent4">
                    <a:lumMod val="50000"/>
                  </a:schemeClr>
                </a:solidFill>
              </a:rPr>
              <a:t>Colon</a:t>
            </a:r>
          </a:p>
        </p:txBody>
      </p:sp>
      <p:sp>
        <p:nvSpPr>
          <p:cNvPr id="6" name="Rectangle 5">
            <a:extLst>
              <a:ext uri="{FF2B5EF4-FFF2-40B4-BE49-F238E27FC236}">
                <a16:creationId xmlns:a16="http://schemas.microsoft.com/office/drawing/2014/main" id="{D8EFFF81-63C7-328F-BD1B-FF1EA30BAC0E}"/>
              </a:ext>
            </a:extLst>
          </p:cNvPr>
          <p:cNvSpPr/>
          <p:nvPr/>
        </p:nvSpPr>
        <p:spPr>
          <a:xfrm>
            <a:off x="643465" y="4009426"/>
            <a:ext cx="10905067" cy="83909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95A78DE0-FF04-7119-0BAF-6E60E6611C12}"/>
              </a:ext>
            </a:extLst>
          </p:cNvPr>
          <p:cNvPicPr>
            <a:picLocks noChangeAspect="1"/>
          </p:cNvPicPr>
          <p:nvPr>
            <a:audioFile r:link="rId1"/>
            <p:extLst>
              <p:ext uri="{DAA4B4D4-6D71-4841-9C94-3DE7FCFB9230}">
                <p14:media xmlns:p14="http://schemas.microsoft.com/office/powerpoint/2010/main" r:embed="rId2">
                  <p14:trim st="4500" end="2473.1111"/>
                </p14:media>
              </p:ext>
            </p:extLst>
          </p:nvPr>
        </p:nvPicPr>
        <p:blipFill>
          <a:blip r:embed="rId5"/>
          <a:stretch>
            <a:fillRect/>
          </a:stretch>
        </p:blipFill>
        <p:spPr>
          <a:xfrm>
            <a:off x="10402009" y="5294312"/>
            <a:ext cx="487363" cy="487363"/>
          </a:xfrm>
          <a:prstGeom prst="rect">
            <a:avLst/>
          </a:prstGeom>
        </p:spPr>
      </p:pic>
    </p:spTree>
    <p:extLst>
      <p:ext uri="{BB962C8B-B14F-4D97-AF65-F5344CB8AC3E}">
        <p14:creationId xmlns:p14="http://schemas.microsoft.com/office/powerpoint/2010/main" val="1187868039"/>
      </p:ext>
    </p:extLst>
  </p:cSld>
  <p:clrMapOvr>
    <a:masterClrMapping/>
  </p:clrMapOvr>
  <mc:AlternateContent xmlns:mc="http://schemas.openxmlformats.org/markup-compatibility/2006" xmlns:p14="http://schemas.microsoft.com/office/powerpoint/2010/main">
    <mc:Choice Requires="p14">
      <p:transition spd="slow" p14:dur="2000" advTm="24023"/>
    </mc:Choice>
    <mc:Fallback xmlns="">
      <p:transition spd="slow" advTm="2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43</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3406111773"/>
              </p:ext>
            </p:extLst>
          </p:nvPr>
        </p:nvGraphicFramePr>
        <p:xfrm>
          <a:off x="643466" y="445790"/>
          <a:ext cx="10905067" cy="4357012"/>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60867">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360867">
                <a:tc>
                  <a:txBody>
                    <a:bodyPr/>
                    <a:lstStyle/>
                    <a:p>
                      <a:r>
                        <a:rPr lang="en-US" sz="1400" cap="none" spc="0" dirty="0">
                          <a:solidFill>
                            <a:schemeClr val="tx1"/>
                          </a:solidFill>
                        </a:rPr>
                        <a:t>B400</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tc>
                  <a:txBody>
                    <a:bodyPr/>
                    <a:lstStyle/>
                    <a:p>
                      <a:r>
                        <a:rPr lang="en-US" sz="1400" b="0" i="0" u="none" strike="noStrike" kern="1200" baseline="0" dirty="0">
                          <a:solidFill>
                            <a:schemeClr val="dk1"/>
                          </a:solidFill>
                          <a:latin typeface="+mn-lt"/>
                          <a:ea typeface="+mn-ea"/>
                          <a:cs typeface="+mn-cs"/>
                        </a:rPr>
                        <a:t>Hemicolectomy (total right or left colon and a </a:t>
                      </a:r>
                      <a:r>
                        <a:rPr lang="en-US" sz="1400" b="1" i="1" u="none" strike="noStrike" kern="1200" baseline="0" dirty="0">
                          <a:solidFill>
                            <a:schemeClr val="dk1"/>
                          </a:solidFill>
                          <a:latin typeface="+mn-lt"/>
                          <a:ea typeface="+mn-ea"/>
                          <a:cs typeface="+mn-cs"/>
                        </a:rPr>
                        <a:t>portion </a:t>
                      </a:r>
                      <a:r>
                        <a:rPr lang="en-US" sz="1400" b="0" i="0" u="none" strike="noStrike" kern="1200" baseline="0" dirty="0">
                          <a:solidFill>
                            <a:schemeClr val="dk1"/>
                          </a:solidFill>
                          <a:latin typeface="+mn-lt"/>
                          <a:ea typeface="+mn-ea"/>
                          <a:cs typeface="+mn-cs"/>
                        </a:rPr>
                        <a:t>of the transverse colon) </a:t>
                      </a: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Code B400 includes removal of the total right or left colon with a portion of the transverse colon. </a:t>
                      </a:r>
                    </a:p>
                    <a:p>
                      <a:r>
                        <a:rPr lang="en-US" sz="1400" b="0" i="0" u="none" strike="noStrike" kern="1200" baseline="0" dirty="0">
                          <a:solidFill>
                            <a:schemeClr val="dk1"/>
                          </a:solidFill>
                          <a:latin typeface="+mn-lt"/>
                          <a:ea typeface="+mn-ea"/>
                          <a:cs typeface="+mn-cs"/>
                        </a:rPr>
                        <a:t>A total left hemicolectomy includes removal of the splenic flexure, descending colon, and the sigmoid colon </a:t>
                      </a:r>
                    </a:p>
                    <a:p>
                      <a:r>
                        <a:rPr lang="en-US" sz="1400" b="0" i="0" u="none" strike="noStrike" kern="1200" baseline="0" dirty="0">
                          <a:solidFill>
                            <a:schemeClr val="dk1"/>
                          </a:solidFill>
                          <a:latin typeface="+mn-lt"/>
                          <a:ea typeface="+mn-ea"/>
                          <a:cs typeface="+mn-cs"/>
                        </a:rPr>
                        <a:t>A total right hemicolectomy includes removal of the cecum (with appendix, if present), ascending colon and the hepatic flexure </a:t>
                      </a:r>
                    </a:p>
                    <a:p>
                      <a:endParaRPr lang="en-US" sz="1400" b="0" i="0" u="none" strike="noStrike" kern="1200" baseline="0" dirty="0">
                        <a:solidFill>
                          <a:schemeClr val="dk1"/>
                        </a:solidFill>
                        <a:latin typeface="+mn-lt"/>
                        <a:ea typeface="+mn-ea"/>
                        <a:cs typeface="+mn-cs"/>
                      </a:endParaRP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Assign code B400 for extended left/right hemicolectomy. </a:t>
                      </a:r>
                    </a:p>
                    <a:p>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Code B400 includes extended (but less than total) right or left colectomy. 	</a:t>
                      </a:r>
                    </a:p>
                    <a:p>
                      <a:endParaRPr lang="en-US" sz="1100" b="0" i="0" u="none" strike="noStrike" kern="1200" baseline="0" dirty="0">
                        <a:solidFill>
                          <a:schemeClr val="dk1"/>
                        </a:solidFill>
                        <a:latin typeface="+mn-lt"/>
                        <a:ea typeface="+mn-ea"/>
                        <a:cs typeface="+mn-cs"/>
                      </a:endParaRPr>
                    </a:p>
                    <a:p>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Code B300 includes but is not limited to the following procedures:, </a:t>
                      </a:r>
                      <a:r>
                        <a:rPr lang="en-US" sz="1400" b="0" i="0" u="none" strike="noStrike" kern="1200" baseline="0" dirty="0" err="1">
                          <a:solidFill>
                            <a:schemeClr val="dk1"/>
                          </a:solidFill>
                          <a:latin typeface="+mn-lt"/>
                          <a:ea typeface="+mn-ea"/>
                          <a:cs typeface="+mn-cs"/>
                        </a:rPr>
                        <a:t>enterocolectomy</a:t>
                      </a:r>
                      <a:r>
                        <a:rPr lang="en-US" sz="1400" b="0" i="0" u="none" strike="noStrike" kern="1200" baseline="0" dirty="0">
                          <a:solidFill>
                            <a:schemeClr val="dk1"/>
                          </a:solidFill>
                          <a:latin typeface="+mn-lt"/>
                          <a:ea typeface="+mn-ea"/>
                          <a:cs typeface="+mn-cs"/>
                        </a:rPr>
                        <a:t>, </a:t>
                      </a:r>
                      <a:r>
                        <a:rPr lang="en-US" sz="1400" b="0" i="0" u="none" strike="noStrike" kern="1200" baseline="0" dirty="0" err="1">
                          <a:solidFill>
                            <a:schemeClr val="dk1"/>
                          </a:solidFill>
                          <a:latin typeface="+mn-lt"/>
                          <a:ea typeface="+mn-ea"/>
                          <a:cs typeface="+mn-cs"/>
                        </a:rPr>
                        <a:t>ileocolectomy</a:t>
                      </a:r>
                      <a:r>
                        <a:rPr lang="en-US" sz="1400" b="0" i="0" u="none" strike="noStrike" kern="1200" baseline="0" dirty="0">
                          <a:solidFill>
                            <a:schemeClr val="dk1"/>
                          </a:solidFill>
                          <a:latin typeface="+mn-lt"/>
                          <a:ea typeface="+mn-ea"/>
                          <a:cs typeface="+mn-cs"/>
                        </a:rPr>
                        <a:t>, partial colectomy, NOS, partial resection of transverse colon and flexures, and segmental resection (such as </a:t>
                      </a:r>
                      <a:r>
                        <a:rPr lang="en-US" sz="1400" b="0" i="0" u="none" strike="noStrike" kern="1200" baseline="0" dirty="0" err="1">
                          <a:solidFill>
                            <a:schemeClr val="dk1"/>
                          </a:solidFill>
                          <a:latin typeface="+mn-lt"/>
                          <a:ea typeface="+mn-ea"/>
                          <a:cs typeface="+mn-cs"/>
                        </a:rPr>
                        <a:t>cecectomy</a:t>
                      </a:r>
                      <a:r>
                        <a:rPr lang="en-US" sz="1400" b="0" i="0" u="none" strike="noStrike" kern="1200" baseline="0" dirty="0">
                          <a:solidFill>
                            <a:schemeClr val="dk1"/>
                          </a:solidFill>
                          <a:latin typeface="+mn-lt"/>
                          <a:ea typeface="+mn-ea"/>
                          <a:cs typeface="+mn-cs"/>
                        </a:rPr>
                        <a:t> or </a:t>
                      </a:r>
                      <a:r>
                        <a:rPr lang="en-US" sz="1400" b="0" i="0" u="none" strike="noStrike" kern="1200" baseline="0" dirty="0" err="1">
                          <a:solidFill>
                            <a:schemeClr val="dk1"/>
                          </a:solidFill>
                          <a:latin typeface="+mn-lt"/>
                          <a:ea typeface="+mn-ea"/>
                          <a:cs typeface="+mn-cs"/>
                        </a:rPr>
                        <a:t>sigmoidectomy</a:t>
                      </a:r>
                      <a:r>
                        <a:rPr lang="en-US" sz="1400" b="0" i="0" u="none" strike="noStrike" kern="1200" baseline="0" dirty="0">
                          <a:solidFill>
                            <a:schemeClr val="dk1"/>
                          </a:solidFill>
                          <a:latin typeface="+mn-lt"/>
                          <a:ea typeface="+mn-ea"/>
                          <a:cs typeface="+mn-cs"/>
                        </a:rPr>
                        <a:t>). 	</a:t>
                      </a:r>
                    </a:p>
                  </a:txBody>
                  <a:tcPr marL="0" marR="57030" marT="22812" marB="171091">
                    <a:lnL w="12700" cmpd="sng">
                      <a:noFill/>
                      <a:prstDash val="solid"/>
                    </a:lnL>
                    <a:lnR w="12700" cmpd="sng">
                      <a:noFill/>
                      <a:prstDash val="solid"/>
                    </a:lnR>
                    <a:lnT w="38100" cmpd="sng">
                      <a:noFill/>
                    </a:lnT>
                    <a:lnB w="6350" cap="flat" cmpd="sng" algn="ctr">
                      <a:noFill/>
                      <a:prstDash val="solid"/>
                    </a:lnB>
                    <a:noFill/>
                  </a:tcPr>
                </a:tc>
                <a:extLst>
                  <a:ext uri="{0D108BD9-81ED-4DB2-BD59-A6C34878D82A}">
                    <a16:rowId xmlns:a16="http://schemas.microsoft.com/office/drawing/2014/main" val="3972170144"/>
                  </a:ext>
                </a:extLst>
              </a:tr>
              <a:tr h="477264">
                <a:tc>
                  <a:txBody>
                    <a:bodyPr/>
                    <a:lstStyle/>
                    <a:p>
                      <a:r>
                        <a:rPr lang="en-US" sz="1400" cap="none" spc="0" dirty="0">
                          <a:solidFill>
                            <a:schemeClr val="tx1"/>
                          </a:solidFill>
                        </a:rPr>
                        <a:t>B401</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lvl="0"/>
                      <a:r>
                        <a:rPr lang="en-US" sz="1400" b="0" i="0" u="none" strike="noStrike" kern="1200" baseline="0" dirty="0">
                          <a:solidFill>
                            <a:schemeClr val="dk1"/>
                          </a:solidFill>
                          <a:latin typeface="+mn-lt"/>
                          <a:ea typeface="+mn-ea"/>
                          <a:cs typeface="+mn-cs"/>
                        </a:rPr>
                        <a:t>Subtotal colectomy (total right or left colon and </a:t>
                      </a:r>
                      <a:r>
                        <a:rPr lang="en-US" sz="1400" b="1" i="1" u="none" strike="noStrike" kern="1200" baseline="0" dirty="0">
                          <a:solidFill>
                            <a:schemeClr val="dk1"/>
                          </a:solidFill>
                          <a:latin typeface="+mn-lt"/>
                          <a:ea typeface="+mn-ea"/>
                          <a:cs typeface="+mn-cs"/>
                        </a:rPr>
                        <a:t>entire/all of </a:t>
                      </a:r>
                      <a:r>
                        <a:rPr lang="en-US" sz="1400" b="0" i="0" u="none" strike="noStrike" kern="1200" baseline="0" dirty="0">
                          <a:solidFill>
                            <a:schemeClr val="dk1"/>
                          </a:solidFill>
                          <a:latin typeface="+mn-lt"/>
                          <a:ea typeface="+mn-ea"/>
                          <a:cs typeface="+mn-cs"/>
                        </a:rPr>
                        <a:t>transverse colon) </a:t>
                      </a:r>
                      <a:r>
                        <a:rPr lang="en-US" sz="1400" b="1" i="1" u="none" strike="noStrike" kern="1200" baseline="0" dirty="0">
                          <a:solidFill>
                            <a:srgbClr val="C00000"/>
                          </a:solidFill>
                          <a:latin typeface="+mn-lt"/>
                          <a:ea typeface="+mn-ea"/>
                          <a:cs typeface="+mn-cs"/>
                        </a:rPr>
                        <a:t>New 	</a:t>
                      </a:r>
                    </a:p>
                    <a:p>
                      <a:pPr lvl="1"/>
                      <a:r>
                        <a:rPr lang="en-US" sz="1400" b="0" i="0" u="none" strike="noStrike" kern="1200" baseline="0" dirty="0">
                          <a:solidFill>
                            <a:schemeClr val="dk1"/>
                          </a:solidFill>
                          <a:latin typeface="+mn-lt"/>
                          <a:ea typeface="+mn-ea"/>
                          <a:cs typeface="+mn-cs"/>
                        </a:rPr>
                        <a:t>	</a:t>
                      </a:r>
                    </a:p>
                  </a:txBody>
                  <a:tcPr marL="0" marR="57030" marT="22812" marB="171091">
                    <a:lnL w="12700" cmpd="sng">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2650163"/>
                  </a:ext>
                </a:extLst>
              </a:tr>
              <a:tr h="360867">
                <a:tc>
                  <a:txBody>
                    <a:bodyPr/>
                    <a:lstStyle/>
                    <a:p>
                      <a:r>
                        <a:rPr lang="en-US" sz="1400" cap="none" spc="0" dirty="0">
                          <a:solidFill>
                            <a:schemeClr val="tx1"/>
                          </a:solidFill>
                        </a:rPr>
                        <a:t>B410</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tc>
                  <a:txBody>
                    <a:bodyPr/>
                    <a:lstStyle/>
                    <a:p>
                      <a:pPr lvl="1"/>
                      <a:r>
                        <a:rPr lang="en-US" sz="1400" b="0" i="0" u="none" strike="noStrike" kern="1200" baseline="0" dirty="0">
                          <a:solidFill>
                            <a:schemeClr val="dk1"/>
                          </a:solidFill>
                          <a:latin typeface="+mn-lt"/>
                          <a:ea typeface="+mn-ea"/>
                          <a:cs typeface="+mn-cs"/>
                        </a:rPr>
                        <a:t>Plus resection of contiguous organ; example: small bowel, bladder </a:t>
                      </a:r>
                    </a:p>
                    <a:p>
                      <a:pPr lvl="1"/>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The removal of a short portion of the distal ileum is </a:t>
                      </a:r>
                      <a:r>
                        <a:rPr lang="en-US" sz="1400" b="1" i="0" u="none" strike="noStrike" kern="1200" baseline="0" dirty="0">
                          <a:solidFill>
                            <a:schemeClr val="dk1"/>
                          </a:solidFill>
                          <a:latin typeface="+mn-lt"/>
                          <a:ea typeface="+mn-ea"/>
                          <a:cs typeface="+mn-cs"/>
                        </a:rPr>
                        <a:t>not </a:t>
                      </a:r>
                      <a:r>
                        <a:rPr lang="en-US" sz="1400" b="0" i="0" u="none" strike="noStrike" kern="1200" baseline="0" dirty="0">
                          <a:solidFill>
                            <a:schemeClr val="dk1"/>
                          </a:solidFill>
                          <a:latin typeface="+mn-lt"/>
                          <a:ea typeface="+mn-ea"/>
                          <a:cs typeface="+mn-cs"/>
                        </a:rPr>
                        <a:t>“removal of a contiguous organ.” 	</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extLst>
                  <a:ext uri="{0D108BD9-81ED-4DB2-BD59-A6C34878D82A}">
                    <a16:rowId xmlns:a16="http://schemas.microsoft.com/office/drawing/2014/main" val="2110850141"/>
                  </a:ext>
                </a:extLst>
              </a:tr>
            </a:tbl>
          </a:graphicData>
        </a:graphic>
      </p:graphicFrame>
      <p:sp>
        <p:nvSpPr>
          <p:cNvPr id="4" name="TextBox 3">
            <a:extLst>
              <a:ext uri="{FF2B5EF4-FFF2-40B4-BE49-F238E27FC236}">
                <a16:creationId xmlns:a16="http://schemas.microsoft.com/office/drawing/2014/main" id="{ED6114F6-2265-32C3-BA28-E8E372E1105F}"/>
              </a:ext>
            </a:extLst>
          </p:cNvPr>
          <p:cNvSpPr txBox="1"/>
          <p:nvPr/>
        </p:nvSpPr>
        <p:spPr>
          <a:xfrm>
            <a:off x="4399878" y="76458"/>
            <a:ext cx="2775473" cy="369332"/>
          </a:xfrm>
          <a:prstGeom prst="rect">
            <a:avLst/>
          </a:prstGeom>
          <a:noFill/>
        </p:spPr>
        <p:txBody>
          <a:bodyPr wrap="square" rtlCol="0">
            <a:spAutoFit/>
          </a:bodyPr>
          <a:lstStyle/>
          <a:p>
            <a:pPr algn="ctr"/>
            <a:r>
              <a:rPr lang="en-US" b="1" dirty="0">
                <a:solidFill>
                  <a:schemeClr val="accent4">
                    <a:lumMod val="50000"/>
                  </a:schemeClr>
                </a:solidFill>
              </a:rPr>
              <a:t>Colon</a:t>
            </a:r>
          </a:p>
        </p:txBody>
      </p:sp>
      <p:sp>
        <p:nvSpPr>
          <p:cNvPr id="6" name="Rectangle 5">
            <a:extLst>
              <a:ext uri="{FF2B5EF4-FFF2-40B4-BE49-F238E27FC236}">
                <a16:creationId xmlns:a16="http://schemas.microsoft.com/office/drawing/2014/main" id="{D8EFFF81-63C7-328F-BD1B-FF1EA30BAC0E}"/>
              </a:ext>
            </a:extLst>
          </p:cNvPr>
          <p:cNvSpPr/>
          <p:nvPr/>
        </p:nvSpPr>
        <p:spPr>
          <a:xfrm>
            <a:off x="643466" y="3557605"/>
            <a:ext cx="10905067" cy="62712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BCC8DB4C-340D-16A5-83B4-A666F0D1E5AE}"/>
              </a:ext>
            </a:extLst>
          </p:cNvPr>
          <p:cNvPicPr>
            <a:picLocks noChangeAspect="1"/>
          </p:cNvPicPr>
          <p:nvPr>
            <a:audioFile r:link="rId1"/>
            <p:extLst>
              <p:ext uri="{DAA4B4D4-6D71-4841-9C94-3DE7FCFB9230}">
                <p14:media xmlns:p14="http://schemas.microsoft.com/office/powerpoint/2010/main" r:embed="rId2">
                  <p14:trim st="3775" end="2241.9274"/>
                </p14:media>
              </p:ext>
            </p:extLst>
          </p:nvPr>
        </p:nvPicPr>
        <p:blipFill>
          <a:blip r:embed="rId5"/>
          <a:stretch>
            <a:fillRect/>
          </a:stretch>
        </p:blipFill>
        <p:spPr>
          <a:xfrm>
            <a:off x="10509985" y="5586719"/>
            <a:ext cx="487363" cy="487363"/>
          </a:xfrm>
          <a:prstGeom prst="rect">
            <a:avLst/>
          </a:prstGeom>
        </p:spPr>
      </p:pic>
    </p:spTree>
    <p:extLst>
      <p:ext uri="{BB962C8B-B14F-4D97-AF65-F5344CB8AC3E}">
        <p14:creationId xmlns:p14="http://schemas.microsoft.com/office/powerpoint/2010/main" val="19306542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226735-AA17-495C-6079-DD64CB225CF2}"/>
              </a:ext>
            </a:extLst>
          </p:cNvPr>
          <p:cNvSpPr>
            <a:spLocks noGrp="1"/>
          </p:cNvSpPr>
          <p:nvPr>
            <p:ph type="sldNum" sz="quarter" idx="12"/>
          </p:nvPr>
        </p:nvSpPr>
        <p:spPr/>
        <p:txBody>
          <a:bodyPr/>
          <a:lstStyle/>
          <a:p>
            <a:fld id="{8D7C473F-4F02-4DA9-B830-E335CF04CDD5}" type="slidenum">
              <a:rPr lang="en-US" smtClean="0"/>
              <a:t>44</a:t>
            </a:fld>
            <a:endParaRPr lang="en-US"/>
          </a:p>
        </p:txBody>
      </p:sp>
      <p:pic>
        <p:nvPicPr>
          <p:cNvPr id="6" name="Picture 5">
            <a:extLst>
              <a:ext uri="{FF2B5EF4-FFF2-40B4-BE49-F238E27FC236}">
                <a16:creationId xmlns:a16="http://schemas.microsoft.com/office/drawing/2014/main" id="{0358119F-56DD-0A4E-CA38-065388A8F81C}"/>
              </a:ext>
            </a:extLst>
          </p:cNvPr>
          <p:cNvPicPr>
            <a:picLocks noChangeAspect="1"/>
          </p:cNvPicPr>
          <p:nvPr/>
        </p:nvPicPr>
        <p:blipFill>
          <a:blip r:embed="rId5"/>
          <a:stretch>
            <a:fillRect/>
          </a:stretch>
        </p:blipFill>
        <p:spPr>
          <a:xfrm>
            <a:off x="5914315" y="1819097"/>
            <a:ext cx="6180356" cy="4587638"/>
          </a:xfrm>
          <a:prstGeom prst="rect">
            <a:avLst/>
          </a:prstGeom>
        </p:spPr>
      </p:pic>
      <p:sp>
        <p:nvSpPr>
          <p:cNvPr id="7" name="TextBox 6">
            <a:extLst>
              <a:ext uri="{FF2B5EF4-FFF2-40B4-BE49-F238E27FC236}">
                <a16:creationId xmlns:a16="http://schemas.microsoft.com/office/drawing/2014/main" id="{77D004B3-1585-67EC-0F3D-1E0BCF8E6F24}"/>
              </a:ext>
            </a:extLst>
          </p:cNvPr>
          <p:cNvSpPr txBox="1"/>
          <p:nvPr/>
        </p:nvSpPr>
        <p:spPr>
          <a:xfrm>
            <a:off x="2330396" y="494906"/>
            <a:ext cx="7531207" cy="369332"/>
          </a:xfrm>
          <a:prstGeom prst="rect">
            <a:avLst/>
          </a:prstGeom>
          <a:noFill/>
        </p:spPr>
        <p:txBody>
          <a:bodyPr wrap="square" rtlCol="0">
            <a:spAutoFit/>
          </a:bodyPr>
          <a:lstStyle/>
          <a:p>
            <a:r>
              <a:rPr lang="en-US" b="1" dirty="0">
                <a:solidFill>
                  <a:schemeClr val="accent4">
                    <a:lumMod val="50000"/>
                  </a:schemeClr>
                </a:solidFill>
              </a:rPr>
              <a:t>Comparison 2023 vs 2024 Colon Surgery Codes B500-B700 Range</a:t>
            </a:r>
          </a:p>
        </p:txBody>
      </p:sp>
      <p:pic>
        <p:nvPicPr>
          <p:cNvPr id="11" name="Picture 10">
            <a:extLst>
              <a:ext uri="{FF2B5EF4-FFF2-40B4-BE49-F238E27FC236}">
                <a16:creationId xmlns:a16="http://schemas.microsoft.com/office/drawing/2014/main" id="{D3164E4B-EF0E-F61A-D8C2-26DF76956B21}"/>
              </a:ext>
            </a:extLst>
          </p:cNvPr>
          <p:cNvPicPr>
            <a:picLocks noChangeAspect="1"/>
          </p:cNvPicPr>
          <p:nvPr/>
        </p:nvPicPr>
        <p:blipFill>
          <a:blip r:embed="rId6"/>
          <a:stretch>
            <a:fillRect/>
          </a:stretch>
        </p:blipFill>
        <p:spPr>
          <a:xfrm>
            <a:off x="140359" y="1819097"/>
            <a:ext cx="5585270" cy="3237635"/>
          </a:xfrm>
          <a:prstGeom prst="rect">
            <a:avLst/>
          </a:prstGeom>
          <a:ln>
            <a:solidFill>
              <a:schemeClr val="tx1"/>
            </a:solidFill>
          </a:ln>
        </p:spPr>
      </p:pic>
      <p:sp>
        <p:nvSpPr>
          <p:cNvPr id="12" name="TextBox 11">
            <a:extLst>
              <a:ext uri="{FF2B5EF4-FFF2-40B4-BE49-F238E27FC236}">
                <a16:creationId xmlns:a16="http://schemas.microsoft.com/office/drawing/2014/main" id="{D5A48F78-3FBA-22D7-9BE6-E234720F43A3}"/>
              </a:ext>
            </a:extLst>
          </p:cNvPr>
          <p:cNvSpPr txBox="1"/>
          <p:nvPr/>
        </p:nvSpPr>
        <p:spPr>
          <a:xfrm>
            <a:off x="2599764" y="1460523"/>
            <a:ext cx="763793" cy="369332"/>
          </a:xfrm>
          <a:prstGeom prst="rect">
            <a:avLst/>
          </a:prstGeom>
          <a:noFill/>
        </p:spPr>
        <p:txBody>
          <a:bodyPr wrap="square" rtlCol="0">
            <a:spAutoFit/>
          </a:bodyPr>
          <a:lstStyle/>
          <a:p>
            <a:r>
              <a:rPr lang="en-US" b="1" dirty="0">
                <a:solidFill>
                  <a:srgbClr val="C00000"/>
                </a:solidFill>
              </a:rPr>
              <a:t>2023</a:t>
            </a:r>
          </a:p>
        </p:txBody>
      </p:sp>
      <p:sp>
        <p:nvSpPr>
          <p:cNvPr id="13" name="TextBox 12">
            <a:extLst>
              <a:ext uri="{FF2B5EF4-FFF2-40B4-BE49-F238E27FC236}">
                <a16:creationId xmlns:a16="http://schemas.microsoft.com/office/drawing/2014/main" id="{CD2E8BBD-4841-B40D-6EE8-995F1ACB3525}"/>
              </a:ext>
            </a:extLst>
          </p:cNvPr>
          <p:cNvSpPr txBox="1"/>
          <p:nvPr/>
        </p:nvSpPr>
        <p:spPr>
          <a:xfrm>
            <a:off x="8622596" y="1460523"/>
            <a:ext cx="763793" cy="369332"/>
          </a:xfrm>
          <a:prstGeom prst="rect">
            <a:avLst/>
          </a:prstGeom>
          <a:noFill/>
        </p:spPr>
        <p:txBody>
          <a:bodyPr wrap="square" rtlCol="0">
            <a:spAutoFit/>
          </a:bodyPr>
          <a:lstStyle/>
          <a:p>
            <a:r>
              <a:rPr lang="en-US" b="1" dirty="0">
                <a:solidFill>
                  <a:srgbClr val="C00000"/>
                </a:solidFill>
              </a:rPr>
              <a:t>2024</a:t>
            </a:r>
          </a:p>
        </p:txBody>
      </p:sp>
      <p:pic>
        <p:nvPicPr>
          <p:cNvPr id="3" name="Recorded Sound">
            <a:hlinkClick r:id="" action="ppaction://media"/>
            <a:extLst>
              <a:ext uri="{FF2B5EF4-FFF2-40B4-BE49-F238E27FC236}">
                <a16:creationId xmlns:a16="http://schemas.microsoft.com/office/drawing/2014/main" id="{2B59D308-EF40-D358-AD54-E9D1D1689F6E}"/>
              </a:ext>
            </a:extLst>
          </p:cNvPr>
          <p:cNvPicPr>
            <a:picLocks noChangeAspect="1"/>
          </p:cNvPicPr>
          <p:nvPr>
            <a:audioFile r:link="rId1"/>
            <p:extLst>
              <p:ext uri="{DAA4B4D4-6D71-4841-9C94-3DE7FCFB9230}">
                <p14:media xmlns:p14="http://schemas.microsoft.com/office/powerpoint/2010/main" r:embed="rId2">
                  <p14:trim st="3100" end="1818.2063"/>
                </p14:media>
              </p:ext>
            </p:extLst>
          </p:nvPr>
        </p:nvPicPr>
        <p:blipFill>
          <a:blip r:embed="rId7"/>
          <a:stretch>
            <a:fillRect/>
          </a:stretch>
        </p:blipFill>
        <p:spPr>
          <a:xfrm>
            <a:off x="1053615" y="5543054"/>
            <a:ext cx="487363" cy="487363"/>
          </a:xfrm>
          <a:prstGeom prst="rect">
            <a:avLst/>
          </a:prstGeom>
        </p:spPr>
      </p:pic>
    </p:spTree>
    <p:extLst>
      <p:ext uri="{BB962C8B-B14F-4D97-AF65-F5344CB8AC3E}">
        <p14:creationId xmlns:p14="http://schemas.microsoft.com/office/powerpoint/2010/main" val="4068469620"/>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1D44-1650-FDEA-FA8F-048EC39283F7}"/>
              </a:ext>
            </a:extLst>
          </p:cNvPr>
          <p:cNvSpPr>
            <a:spLocks noGrp="1"/>
          </p:cNvSpPr>
          <p:nvPr>
            <p:ph type="title"/>
          </p:nvPr>
        </p:nvSpPr>
        <p:spPr/>
        <p:txBody>
          <a:bodyPr/>
          <a:lstStyle/>
          <a:p>
            <a:r>
              <a:rPr lang="en-US" dirty="0"/>
              <a:t>Pancreas Surgery Code Changes</a:t>
            </a:r>
          </a:p>
        </p:txBody>
      </p:sp>
      <p:sp>
        <p:nvSpPr>
          <p:cNvPr id="3" name="Content Placeholder 2">
            <a:extLst>
              <a:ext uri="{FF2B5EF4-FFF2-40B4-BE49-F238E27FC236}">
                <a16:creationId xmlns:a16="http://schemas.microsoft.com/office/drawing/2014/main" id="{1072D8CE-9123-365D-089E-90812F8D5D53}"/>
              </a:ext>
            </a:extLst>
          </p:cNvPr>
          <p:cNvSpPr>
            <a:spLocks noGrp="1"/>
          </p:cNvSpPr>
          <p:nvPr>
            <p:ph idx="1"/>
          </p:nvPr>
        </p:nvSpPr>
        <p:spPr>
          <a:xfrm>
            <a:off x="1308375" y="2696807"/>
            <a:ext cx="9575249" cy="3416300"/>
          </a:xfrm>
        </p:spPr>
        <p:txBody>
          <a:bodyPr>
            <a:normAutofit/>
          </a:bodyPr>
          <a:lstStyle/>
          <a:p>
            <a:r>
              <a:rPr lang="en-US" sz="2000" dirty="0"/>
              <a:t>Minimal Changes</a:t>
            </a:r>
          </a:p>
          <a:p>
            <a:r>
              <a:rPr lang="en-US" sz="2000" dirty="0"/>
              <a:t>Most of the 2023 “A” codes were converted to 2024 “B” codes without any change in code description.</a:t>
            </a:r>
          </a:p>
          <a:p>
            <a:pPr marL="0" indent="0">
              <a:buNone/>
            </a:pPr>
            <a:endParaRPr lang="en-US" sz="2000" dirty="0"/>
          </a:p>
        </p:txBody>
      </p:sp>
      <p:sp>
        <p:nvSpPr>
          <p:cNvPr id="4" name="Slide Number Placeholder 3">
            <a:extLst>
              <a:ext uri="{FF2B5EF4-FFF2-40B4-BE49-F238E27FC236}">
                <a16:creationId xmlns:a16="http://schemas.microsoft.com/office/drawing/2014/main" id="{F1DAB917-F232-B0FF-09D5-C4BE15AB7487}"/>
              </a:ext>
            </a:extLst>
          </p:cNvPr>
          <p:cNvSpPr>
            <a:spLocks noGrp="1"/>
          </p:cNvSpPr>
          <p:nvPr>
            <p:ph type="sldNum" sz="quarter" idx="12"/>
          </p:nvPr>
        </p:nvSpPr>
        <p:spPr/>
        <p:txBody>
          <a:bodyPr/>
          <a:lstStyle/>
          <a:p>
            <a:fld id="{8D7C473F-4F02-4DA9-B830-E335CF04CDD5}" type="slidenum">
              <a:rPr lang="en-US" smtClean="0"/>
              <a:t>45</a:t>
            </a:fld>
            <a:endParaRPr lang="en-US"/>
          </a:p>
        </p:txBody>
      </p:sp>
      <p:pic>
        <p:nvPicPr>
          <p:cNvPr id="6" name="Picture 5">
            <a:extLst>
              <a:ext uri="{FF2B5EF4-FFF2-40B4-BE49-F238E27FC236}">
                <a16:creationId xmlns:a16="http://schemas.microsoft.com/office/drawing/2014/main" id="{2C00455F-C9B9-0F9F-7961-6F46ED6631B9}"/>
              </a:ext>
            </a:extLst>
          </p:cNvPr>
          <p:cNvPicPr>
            <a:picLocks noChangeAspect="1"/>
          </p:cNvPicPr>
          <p:nvPr/>
        </p:nvPicPr>
        <p:blipFill>
          <a:blip r:embed="rId5"/>
          <a:stretch>
            <a:fillRect/>
          </a:stretch>
        </p:blipFill>
        <p:spPr>
          <a:xfrm>
            <a:off x="9058169" y="744893"/>
            <a:ext cx="1178257" cy="1178257"/>
          </a:xfrm>
          <a:prstGeom prst="rect">
            <a:avLst/>
          </a:prstGeom>
        </p:spPr>
      </p:pic>
      <p:pic>
        <p:nvPicPr>
          <p:cNvPr id="5" name="Recorded Sound">
            <a:hlinkClick r:id="" action="ppaction://media"/>
            <a:extLst>
              <a:ext uri="{FF2B5EF4-FFF2-40B4-BE49-F238E27FC236}">
                <a16:creationId xmlns:a16="http://schemas.microsoft.com/office/drawing/2014/main" id="{5076C7B5-683A-AB31-FFA6-524AD3662623}"/>
              </a:ext>
            </a:extLst>
          </p:cNvPr>
          <p:cNvPicPr>
            <a:picLocks noChangeAspect="1"/>
          </p:cNvPicPr>
          <p:nvPr>
            <a:audioFile r:link="rId1"/>
            <p:extLst>
              <p:ext uri="{DAA4B4D4-6D71-4841-9C94-3DE7FCFB9230}">
                <p14:media xmlns:p14="http://schemas.microsoft.com/office/powerpoint/2010/main" r:embed="rId2">
                  <p14:trim st="3769" end="1303.4807"/>
                </p14:media>
              </p:ext>
            </p:extLst>
          </p:nvPr>
        </p:nvPicPr>
        <p:blipFill>
          <a:blip r:embed="rId6"/>
          <a:stretch>
            <a:fillRect/>
          </a:stretch>
        </p:blipFill>
        <p:spPr>
          <a:xfrm>
            <a:off x="10108858" y="5633812"/>
            <a:ext cx="487363" cy="487363"/>
          </a:xfrm>
          <a:prstGeom prst="rect">
            <a:avLst/>
          </a:prstGeom>
        </p:spPr>
      </p:pic>
    </p:spTree>
    <p:extLst>
      <p:ext uri="{BB962C8B-B14F-4D97-AF65-F5344CB8AC3E}">
        <p14:creationId xmlns:p14="http://schemas.microsoft.com/office/powerpoint/2010/main" val="2895573957"/>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226735-AA17-495C-6079-DD64CB225CF2}"/>
              </a:ext>
            </a:extLst>
          </p:cNvPr>
          <p:cNvSpPr>
            <a:spLocks noGrp="1"/>
          </p:cNvSpPr>
          <p:nvPr>
            <p:ph type="sldNum" sz="quarter" idx="12"/>
          </p:nvPr>
        </p:nvSpPr>
        <p:spPr/>
        <p:txBody>
          <a:bodyPr/>
          <a:lstStyle/>
          <a:p>
            <a:fld id="{8D7C473F-4F02-4DA9-B830-E335CF04CDD5}" type="slidenum">
              <a:rPr lang="en-US" smtClean="0"/>
              <a:t>46</a:t>
            </a:fld>
            <a:endParaRPr lang="en-US"/>
          </a:p>
        </p:txBody>
      </p:sp>
      <p:sp>
        <p:nvSpPr>
          <p:cNvPr id="7" name="TextBox 6">
            <a:extLst>
              <a:ext uri="{FF2B5EF4-FFF2-40B4-BE49-F238E27FC236}">
                <a16:creationId xmlns:a16="http://schemas.microsoft.com/office/drawing/2014/main" id="{77D004B3-1585-67EC-0F3D-1E0BCF8E6F24}"/>
              </a:ext>
            </a:extLst>
          </p:cNvPr>
          <p:cNvSpPr txBox="1"/>
          <p:nvPr/>
        </p:nvSpPr>
        <p:spPr>
          <a:xfrm>
            <a:off x="2599764" y="494906"/>
            <a:ext cx="6992471" cy="369332"/>
          </a:xfrm>
          <a:prstGeom prst="rect">
            <a:avLst/>
          </a:prstGeom>
          <a:noFill/>
        </p:spPr>
        <p:txBody>
          <a:bodyPr wrap="square" rtlCol="0">
            <a:spAutoFit/>
          </a:bodyPr>
          <a:lstStyle/>
          <a:p>
            <a:r>
              <a:rPr lang="en-US" b="1" dirty="0">
                <a:solidFill>
                  <a:srgbClr val="0070C0"/>
                </a:solidFill>
              </a:rPr>
              <a:t>Comparison 2023 vs 2024 Pancreas Surgery Codes</a:t>
            </a:r>
          </a:p>
        </p:txBody>
      </p:sp>
      <p:sp>
        <p:nvSpPr>
          <p:cNvPr id="12" name="TextBox 11">
            <a:extLst>
              <a:ext uri="{FF2B5EF4-FFF2-40B4-BE49-F238E27FC236}">
                <a16:creationId xmlns:a16="http://schemas.microsoft.com/office/drawing/2014/main" id="{D5A48F78-3FBA-22D7-9BE6-E234720F43A3}"/>
              </a:ext>
            </a:extLst>
          </p:cNvPr>
          <p:cNvSpPr txBox="1"/>
          <p:nvPr/>
        </p:nvSpPr>
        <p:spPr>
          <a:xfrm>
            <a:off x="2599764" y="1460523"/>
            <a:ext cx="763793" cy="369332"/>
          </a:xfrm>
          <a:prstGeom prst="rect">
            <a:avLst/>
          </a:prstGeom>
          <a:noFill/>
        </p:spPr>
        <p:txBody>
          <a:bodyPr wrap="square" rtlCol="0">
            <a:spAutoFit/>
          </a:bodyPr>
          <a:lstStyle/>
          <a:p>
            <a:r>
              <a:rPr lang="en-US" b="1" dirty="0">
                <a:solidFill>
                  <a:srgbClr val="C00000"/>
                </a:solidFill>
              </a:rPr>
              <a:t>2023</a:t>
            </a:r>
          </a:p>
        </p:txBody>
      </p:sp>
      <p:sp>
        <p:nvSpPr>
          <p:cNvPr id="13" name="TextBox 12">
            <a:extLst>
              <a:ext uri="{FF2B5EF4-FFF2-40B4-BE49-F238E27FC236}">
                <a16:creationId xmlns:a16="http://schemas.microsoft.com/office/drawing/2014/main" id="{CD2E8BBD-4841-B40D-6EE8-995F1ACB3525}"/>
              </a:ext>
            </a:extLst>
          </p:cNvPr>
          <p:cNvSpPr txBox="1"/>
          <p:nvPr/>
        </p:nvSpPr>
        <p:spPr>
          <a:xfrm>
            <a:off x="8622596" y="1460523"/>
            <a:ext cx="763793" cy="369332"/>
          </a:xfrm>
          <a:prstGeom prst="rect">
            <a:avLst/>
          </a:prstGeom>
          <a:noFill/>
        </p:spPr>
        <p:txBody>
          <a:bodyPr wrap="square" rtlCol="0">
            <a:spAutoFit/>
          </a:bodyPr>
          <a:lstStyle/>
          <a:p>
            <a:r>
              <a:rPr lang="en-US" b="1" dirty="0">
                <a:solidFill>
                  <a:srgbClr val="C00000"/>
                </a:solidFill>
              </a:rPr>
              <a:t>2024</a:t>
            </a:r>
          </a:p>
        </p:txBody>
      </p:sp>
      <p:pic>
        <p:nvPicPr>
          <p:cNvPr id="4" name="Picture 3">
            <a:extLst>
              <a:ext uri="{FF2B5EF4-FFF2-40B4-BE49-F238E27FC236}">
                <a16:creationId xmlns:a16="http://schemas.microsoft.com/office/drawing/2014/main" id="{6A3A9EA0-DBAD-215B-CD6D-9AC2B3AE1157}"/>
              </a:ext>
            </a:extLst>
          </p:cNvPr>
          <p:cNvPicPr>
            <a:picLocks noChangeAspect="1"/>
          </p:cNvPicPr>
          <p:nvPr/>
        </p:nvPicPr>
        <p:blipFill>
          <a:blip r:embed="rId5"/>
          <a:stretch>
            <a:fillRect/>
          </a:stretch>
        </p:blipFill>
        <p:spPr>
          <a:xfrm>
            <a:off x="97329" y="1819097"/>
            <a:ext cx="5797877" cy="3118663"/>
          </a:xfrm>
          <a:prstGeom prst="rect">
            <a:avLst/>
          </a:prstGeom>
        </p:spPr>
      </p:pic>
      <p:pic>
        <p:nvPicPr>
          <p:cNvPr id="10" name="Picture 9">
            <a:extLst>
              <a:ext uri="{FF2B5EF4-FFF2-40B4-BE49-F238E27FC236}">
                <a16:creationId xmlns:a16="http://schemas.microsoft.com/office/drawing/2014/main" id="{38731830-F593-3C03-8CBB-64FBEC39899F}"/>
              </a:ext>
            </a:extLst>
          </p:cNvPr>
          <p:cNvPicPr>
            <a:picLocks noChangeAspect="1"/>
          </p:cNvPicPr>
          <p:nvPr/>
        </p:nvPicPr>
        <p:blipFill rotWithShape="1">
          <a:blip r:embed="rId6"/>
          <a:srcRect r="4981"/>
          <a:stretch/>
        </p:blipFill>
        <p:spPr>
          <a:xfrm>
            <a:off x="5991735" y="1819097"/>
            <a:ext cx="6024558" cy="914479"/>
          </a:xfrm>
          <a:prstGeom prst="rect">
            <a:avLst/>
          </a:prstGeom>
          <a:ln>
            <a:solidFill>
              <a:schemeClr val="tx1"/>
            </a:solidFill>
          </a:ln>
        </p:spPr>
      </p:pic>
      <p:pic>
        <p:nvPicPr>
          <p:cNvPr id="15" name="Picture 14">
            <a:extLst>
              <a:ext uri="{FF2B5EF4-FFF2-40B4-BE49-F238E27FC236}">
                <a16:creationId xmlns:a16="http://schemas.microsoft.com/office/drawing/2014/main" id="{D3511114-AAC0-A0A3-D157-38D30314F2B0}"/>
              </a:ext>
            </a:extLst>
          </p:cNvPr>
          <p:cNvPicPr>
            <a:picLocks noChangeAspect="1"/>
          </p:cNvPicPr>
          <p:nvPr/>
        </p:nvPicPr>
        <p:blipFill rotWithShape="1">
          <a:blip r:embed="rId7"/>
          <a:srcRect r="3237"/>
          <a:stretch/>
        </p:blipFill>
        <p:spPr>
          <a:xfrm>
            <a:off x="5991735" y="2734631"/>
            <a:ext cx="6024558" cy="3215919"/>
          </a:xfrm>
          <a:prstGeom prst="rect">
            <a:avLst/>
          </a:prstGeom>
          <a:ln>
            <a:solidFill>
              <a:schemeClr val="tx1"/>
            </a:solidFill>
          </a:ln>
        </p:spPr>
      </p:pic>
      <p:sp>
        <p:nvSpPr>
          <p:cNvPr id="16" name="Rectangle 15">
            <a:extLst>
              <a:ext uri="{FF2B5EF4-FFF2-40B4-BE49-F238E27FC236}">
                <a16:creationId xmlns:a16="http://schemas.microsoft.com/office/drawing/2014/main" id="{0FFDB9E2-6DB9-44CB-9618-A88937258597}"/>
              </a:ext>
            </a:extLst>
          </p:cNvPr>
          <p:cNvSpPr/>
          <p:nvPr/>
        </p:nvSpPr>
        <p:spPr>
          <a:xfrm>
            <a:off x="5991734" y="3175696"/>
            <a:ext cx="6024557" cy="113811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32B719-C79E-A279-ED3D-C2C3B7C4D334}"/>
              </a:ext>
            </a:extLst>
          </p:cNvPr>
          <p:cNvSpPr/>
          <p:nvPr/>
        </p:nvSpPr>
        <p:spPr>
          <a:xfrm>
            <a:off x="121911" y="2733575"/>
            <a:ext cx="5773296" cy="69542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C4C87A7-560C-5AFD-264E-BF6F908C1F00}"/>
              </a:ext>
            </a:extLst>
          </p:cNvPr>
          <p:cNvSpPr/>
          <p:nvPr/>
        </p:nvSpPr>
        <p:spPr>
          <a:xfrm>
            <a:off x="121910" y="3820982"/>
            <a:ext cx="5773296" cy="223893"/>
          </a:xfrm>
          <a:prstGeom prst="rect">
            <a:avLst/>
          </a:prstGeom>
          <a:no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EE4514-27D1-38FE-9A56-D35184986ADA}"/>
              </a:ext>
            </a:extLst>
          </p:cNvPr>
          <p:cNvSpPr/>
          <p:nvPr/>
        </p:nvSpPr>
        <p:spPr>
          <a:xfrm>
            <a:off x="6034763" y="4551493"/>
            <a:ext cx="5938497" cy="406773"/>
          </a:xfrm>
          <a:prstGeom prst="rect">
            <a:avLst/>
          </a:prstGeom>
          <a:no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AA629CE6-D782-A74B-AFC0-90AB12714CFB}"/>
              </a:ext>
            </a:extLst>
          </p:cNvPr>
          <p:cNvPicPr>
            <a:picLocks noChangeAspect="1"/>
          </p:cNvPicPr>
          <p:nvPr>
            <a:audioFile r:link="rId1"/>
            <p:extLst>
              <p:ext uri="{DAA4B4D4-6D71-4841-9C94-3DE7FCFB9230}">
                <p14:media xmlns:p14="http://schemas.microsoft.com/office/powerpoint/2010/main" r:embed="rId2">
                  <p14:trim st="3780" end="2128.2517"/>
                </p14:media>
              </p:ext>
            </p:extLst>
          </p:nvPr>
        </p:nvPicPr>
        <p:blipFill>
          <a:blip r:embed="rId8"/>
          <a:stretch>
            <a:fillRect/>
          </a:stretch>
        </p:blipFill>
        <p:spPr>
          <a:xfrm>
            <a:off x="10527957" y="6126007"/>
            <a:ext cx="487363" cy="487363"/>
          </a:xfrm>
          <a:prstGeom prst="rect">
            <a:avLst/>
          </a:prstGeom>
        </p:spPr>
      </p:pic>
    </p:spTree>
    <p:extLst>
      <p:ext uri="{BB962C8B-B14F-4D97-AF65-F5344CB8AC3E}">
        <p14:creationId xmlns:p14="http://schemas.microsoft.com/office/powerpoint/2010/main" val="3076860701"/>
      </p:ext>
    </p:extLst>
  </p:cSld>
  <p:clrMapOvr>
    <a:masterClrMapping/>
  </p:clrMapOvr>
  <mc:AlternateContent xmlns:mc="http://schemas.openxmlformats.org/markup-compatibility/2006" xmlns:p14="http://schemas.microsoft.com/office/powerpoint/2010/main">
    <mc:Choice Requires="p14">
      <p:transition spd="slow" p14:dur="2000" advTm="63000"/>
    </mc:Choice>
    <mc:Fallback xmlns="">
      <p:transition spd="slow"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1D44-1650-FDEA-FA8F-048EC39283F7}"/>
              </a:ext>
            </a:extLst>
          </p:cNvPr>
          <p:cNvSpPr>
            <a:spLocks noGrp="1"/>
          </p:cNvSpPr>
          <p:nvPr>
            <p:ph type="title"/>
          </p:nvPr>
        </p:nvSpPr>
        <p:spPr/>
        <p:txBody>
          <a:bodyPr/>
          <a:lstStyle/>
          <a:p>
            <a:r>
              <a:rPr lang="en-US" dirty="0"/>
              <a:t>Lung Surgery Code Changes</a:t>
            </a:r>
          </a:p>
        </p:txBody>
      </p:sp>
      <p:sp>
        <p:nvSpPr>
          <p:cNvPr id="3" name="Content Placeholder 2">
            <a:extLst>
              <a:ext uri="{FF2B5EF4-FFF2-40B4-BE49-F238E27FC236}">
                <a16:creationId xmlns:a16="http://schemas.microsoft.com/office/drawing/2014/main" id="{1072D8CE-9123-365D-089E-90812F8D5D53}"/>
              </a:ext>
            </a:extLst>
          </p:cNvPr>
          <p:cNvSpPr>
            <a:spLocks noGrp="1"/>
          </p:cNvSpPr>
          <p:nvPr>
            <p:ph idx="1"/>
          </p:nvPr>
        </p:nvSpPr>
        <p:spPr>
          <a:xfrm>
            <a:off x="1308375" y="2696807"/>
            <a:ext cx="9575249" cy="3416300"/>
          </a:xfrm>
        </p:spPr>
        <p:txBody>
          <a:bodyPr>
            <a:normAutofit/>
          </a:bodyPr>
          <a:lstStyle/>
          <a:p>
            <a:r>
              <a:rPr lang="en-US" sz="2000" dirty="0"/>
              <a:t>Most of the 2023 “A” codes were converted to 2024 “B” codes with some clarifications added to code descriptions.</a:t>
            </a:r>
          </a:p>
          <a:p>
            <a:r>
              <a:rPr lang="en-US" sz="2000" dirty="0"/>
              <a:t>One new code</a:t>
            </a:r>
          </a:p>
          <a:p>
            <a:r>
              <a:rPr lang="en-US" sz="2000" dirty="0"/>
              <a:t>One retired code</a:t>
            </a:r>
          </a:p>
          <a:p>
            <a:pPr marL="0" indent="0">
              <a:buNone/>
            </a:pPr>
            <a:endParaRPr lang="en-US" sz="2000" dirty="0"/>
          </a:p>
        </p:txBody>
      </p:sp>
      <p:sp>
        <p:nvSpPr>
          <p:cNvPr id="4" name="Slide Number Placeholder 3">
            <a:extLst>
              <a:ext uri="{FF2B5EF4-FFF2-40B4-BE49-F238E27FC236}">
                <a16:creationId xmlns:a16="http://schemas.microsoft.com/office/drawing/2014/main" id="{F1DAB917-F232-B0FF-09D5-C4BE15AB7487}"/>
              </a:ext>
            </a:extLst>
          </p:cNvPr>
          <p:cNvSpPr>
            <a:spLocks noGrp="1"/>
          </p:cNvSpPr>
          <p:nvPr>
            <p:ph type="sldNum" sz="quarter" idx="12"/>
          </p:nvPr>
        </p:nvSpPr>
        <p:spPr/>
        <p:txBody>
          <a:bodyPr/>
          <a:lstStyle/>
          <a:p>
            <a:fld id="{8D7C473F-4F02-4DA9-B830-E335CF04CDD5}" type="slidenum">
              <a:rPr lang="en-US" smtClean="0"/>
              <a:t>47</a:t>
            </a:fld>
            <a:endParaRPr lang="en-US"/>
          </a:p>
        </p:txBody>
      </p:sp>
      <p:pic>
        <p:nvPicPr>
          <p:cNvPr id="7" name="Picture 6">
            <a:extLst>
              <a:ext uri="{FF2B5EF4-FFF2-40B4-BE49-F238E27FC236}">
                <a16:creationId xmlns:a16="http://schemas.microsoft.com/office/drawing/2014/main" id="{9014D820-9991-8C78-884E-BE7335148174}"/>
              </a:ext>
            </a:extLst>
          </p:cNvPr>
          <p:cNvPicPr>
            <a:picLocks noChangeAspect="1"/>
          </p:cNvPicPr>
          <p:nvPr/>
        </p:nvPicPr>
        <p:blipFill>
          <a:blip r:embed="rId5"/>
          <a:stretch>
            <a:fillRect/>
          </a:stretch>
        </p:blipFill>
        <p:spPr>
          <a:xfrm>
            <a:off x="8128000" y="563335"/>
            <a:ext cx="1527629" cy="1527629"/>
          </a:xfrm>
          <a:prstGeom prst="rect">
            <a:avLst/>
          </a:prstGeom>
        </p:spPr>
      </p:pic>
      <p:pic>
        <p:nvPicPr>
          <p:cNvPr id="5" name="Recorded Sound">
            <a:hlinkClick r:id="" action="ppaction://media"/>
            <a:extLst>
              <a:ext uri="{FF2B5EF4-FFF2-40B4-BE49-F238E27FC236}">
                <a16:creationId xmlns:a16="http://schemas.microsoft.com/office/drawing/2014/main" id="{A70EA9E8-56F1-475B-4B28-43101BBDB518}"/>
              </a:ext>
            </a:extLst>
          </p:cNvPr>
          <p:cNvPicPr>
            <a:picLocks noChangeAspect="1"/>
          </p:cNvPicPr>
          <p:nvPr>
            <a:audioFile r:link="rId1"/>
            <p:extLst>
              <p:ext uri="{DAA4B4D4-6D71-4841-9C94-3DE7FCFB9230}">
                <p14:media xmlns:p14="http://schemas.microsoft.com/office/powerpoint/2010/main" r:embed="rId2">
                  <p14:trim st="5025" end="1356"/>
                </p14:media>
              </p:ext>
            </p:extLst>
          </p:nvPr>
        </p:nvPicPr>
        <p:blipFill>
          <a:blip r:embed="rId6"/>
          <a:stretch>
            <a:fillRect/>
          </a:stretch>
        </p:blipFill>
        <p:spPr>
          <a:xfrm>
            <a:off x="10527957" y="5640650"/>
            <a:ext cx="487363" cy="487363"/>
          </a:xfrm>
          <a:prstGeom prst="rect">
            <a:avLst/>
          </a:prstGeom>
        </p:spPr>
      </p:pic>
    </p:spTree>
    <p:extLst>
      <p:ext uri="{BB962C8B-B14F-4D97-AF65-F5344CB8AC3E}">
        <p14:creationId xmlns:p14="http://schemas.microsoft.com/office/powerpoint/2010/main" val="1668186670"/>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226735-AA17-495C-6079-DD64CB225CF2}"/>
              </a:ext>
            </a:extLst>
          </p:cNvPr>
          <p:cNvSpPr>
            <a:spLocks noGrp="1"/>
          </p:cNvSpPr>
          <p:nvPr>
            <p:ph type="sldNum" sz="quarter" idx="12"/>
          </p:nvPr>
        </p:nvSpPr>
        <p:spPr/>
        <p:txBody>
          <a:bodyPr/>
          <a:lstStyle/>
          <a:p>
            <a:fld id="{8D7C473F-4F02-4DA9-B830-E335CF04CDD5}" type="slidenum">
              <a:rPr lang="en-US" smtClean="0"/>
              <a:t>48</a:t>
            </a:fld>
            <a:endParaRPr lang="en-US"/>
          </a:p>
        </p:txBody>
      </p:sp>
      <p:sp>
        <p:nvSpPr>
          <p:cNvPr id="7" name="TextBox 6">
            <a:extLst>
              <a:ext uri="{FF2B5EF4-FFF2-40B4-BE49-F238E27FC236}">
                <a16:creationId xmlns:a16="http://schemas.microsoft.com/office/drawing/2014/main" id="{77D004B3-1585-67EC-0F3D-1E0BCF8E6F24}"/>
              </a:ext>
            </a:extLst>
          </p:cNvPr>
          <p:cNvSpPr txBox="1"/>
          <p:nvPr/>
        </p:nvSpPr>
        <p:spPr>
          <a:xfrm>
            <a:off x="2599764" y="494906"/>
            <a:ext cx="6992471" cy="369332"/>
          </a:xfrm>
          <a:prstGeom prst="rect">
            <a:avLst/>
          </a:prstGeom>
          <a:noFill/>
        </p:spPr>
        <p:txBody>
          <a:bodyPr wrap="square" rtlCol="0">
            <a:spAutoFit/>
          </a:bodyPr>
          <a:lstStyle/>
          <a:p>
            <a:r>
              <a:rPr lang="en-US" b="1" dirty="0">
                <a:solidFill>
                  <a:srgbClr val="0070C0"/>
                </a:solidFill>
              </a:rPr>
              <a:t>Comparison 2023 vs 2024 Lung Surgery Codes</a:t>
            </a:r>
          </a:p>
        </p:txBody>
      </p:sp>
      <p:sp>
        <p:nvSpPr>
          <p:cNvPr id="12" name="TextBox 11">
            <a:extLst>
              <a:ext uri="{FF2B5EF4-FFF2-40B4-BE49-F238E27FC236}">
                <a16:creationId xmlns:a16="http://schemas.microsoft.com/office/drawing/2014/main" id="{D5A48F78-3FBA-22D7-9BE6-E234720F43A3}"/>
              </a:ext>
            </a:extLst>
          </p:cNvPr>
          <p:cNvSpPr txBox="1"/>
          <p:nvPr/>
        </p:nvSpPr>
        <p:spPr>
          <a:xfrm>
            <a:off x="2599764" y="1460523"/>
            <a:ext cx="763793" cy="369332"/>
          </a:xfrm>
          <a:prstGeom prst="rect">
            <a:avLst/>
          </a:prstGeom>
          <a:noFill/>
        </p:spPr>
        <p:txBody>
          <a:bodyPr wrap="square" rtlCol="0">
            <a:spAutoFit/>
          </a:bodyPr>
          <a:lstStyle/>
          <a:p>
            <a:r>
              <a:rPr lang="en-US" b="1" dirty="0">
                <a:solidFill>
                  <a:srgbClr val="C00000"/>
                </a:solidFill>
              </a:rPr>
              <a:t>2023</a:t>
            </a:r>
          </a:p>
        </p:txBody>
      </p:sp>
      <p:sp>
        <p:nvSpPr>
          <p:cNvPr id="13" name="TextBox 12">
            <a:extLst>
              <a:ext uri="{FF2B5EF4-FFF2-40B4-BE49-F238E27FC236}">
                <a16:creationId xmlns:a16="http://schemas.microsoft.com/office/drawing/2014/main" id="{CD2E8BBD-4841-B40D-6EE8-995F1ACB3525}"/>
              </a:ext>
            </a:extLst>
          </p:cNvPr>
          <p:cNvSpPr txBox="1"/>
          <p:nvPr/>
        </p:nvSpPr>
        <p:spPr>
          <a:xfrm>
            <a:off x="8622596" y="1460523"/>
            <a:ext cx="763793" cy="369332"/>
          </a:xfrm>
          <a:prstGeom prst="rect">
            <a:avLst/>
          </a:prstGeom>
          <a:noFill/>
        </p:spPr>
        <p:txBody>
          <a:bodyPr wrap="square" rtlCol="0">
            <a:spAutoFit/>
          </a:bodyPr>
          <a:lstStyle/>
          <a:p>
            <a:r>
              <a:rPr lang="en-US" b="1" dirty="0">
                <a:solidFill>
                  <a:srgbClr val="C00000"/>
                </a:solidFill>
              </a:rPr>
              <a:t>2024</a:t>
            </a:r>
          </a:p>
        </p:txBody>
      </p:sp>
      <p:pic>
        <p:nvPicPr>
          <p:cNvPr id="5" name="Picture 4">
            <a:extLst>
              <a:ext uri="{FF2B5EF4-FFF2-40B4-BE49-F238E27FC236}">
                <a16:creationId xmlns:a16="http://schemas.microsoft.com/office/drawing/2014/main" id="{95C150BA-8879-A69B-3A47-3B0552D106B6}"/>
              </a:ext>
            </a:extLst>
          </p:cNvPr>
          <p:cNvPicPr>
            <a:picLocks noChangeAspect="1"/>
          </p:cNvPicPr>
          <p:nvPr/>
        </p:nvPicPr>
        <p:blipFill>
          <a:blip r:embed="rId5"/>
          <a:stretch>
            <a:fillRect/>
          </a:stretch>
        </p:blipFill>
        <p:spPr>
          <a:xfrm>
            <a:off x="95012" y="1819097"/>
            <a:ext cx="5773296" cy="1638102"/>
          </a:xfrm>
          <a:prstGeom prst="rect">
            <a:avLst/>
          </a:prstGeom>
        </p:spPr>
      </p:pic>
      <p:pic>
        <p:nvPicPr>
          <p:cNvPr id="8" name="Picture 7">
            <a:extLst>
              <a:ext uri="{FF2B5EF4-FFF2-40B4-BE49-F238E27FC236}">
                <a16:creationId xmlns:a16="http://schemas.microsoft.com/office/drawing/2014/main" id="{F3A50A7C-1304-8E21-6B72-CE06BED09C14}"/>
              </a:ext>
            </a:extLst>
          </p:cNvPr>
          <p:cNvPicPr>
            <a:picLocks noChangeAspect="1"/>
          </p:cNvPicPr>
          <p:nvPr/>
        </p:nvPicPr>
        <p:blipFill>
          <a:blip r:embed="rId6"/>
          <a:stretch>
            <a:fillRect/>
          </a:stretch>
        </p:blipFill>
        <p:spPr>
          <a:xfrm>
            <a:off x="95012" y="3552032"/>
            <a:ext cx="5774470" cy="2257098"/>
          </a:xfrm>
          <a:prstGeom prst="rect">
            <a:avLst/>
          </a:prstGeom>
        </p:spPr>
      </p:pic>
      <p:sp>
        <p:nvSpPr>
          <p:cNvPr id="11" name="Rectangle 10">
            <a:extLst>
              <a:ext uri="{FF2B5EF4-FFF2-40B4-BE49-F238E27FC236}">
                <a16:creationId xmlns:a16="http://schemas.microsoft.com/office/drawing/2014/main" id="{ECDF4444-1A66-6B6B-D69F-78C815E30784}"/>
              </a:ext>
            </a:extLst>
          </p:cNvPr>
          <p:cNvSpPr/>
          <p:nvPr/>
        </p:nvSpPr>
        <p:spPr>
          <a:xfrm>
            <a:off x="130951" y="4029029"/>
            <a:ext cx="5737358" cy="1780101"/>
          </a:xfrm>
          <a:prstGeom prst="rect">
            <a:avLst/>
          </a:prstGeom>
          <a:no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D481EE-8C6E-B3D1-C06B-CEFF9957C54C}"/>
              </a:ext>
            </a:extLst>
          </p:cNvPr>
          <p:cNvPicPr>
            <a:picLocks noChangeAspect="1"/>
          </p:cNvPicPr>
          <p:nvPr/>
        </p:nvPicPr>
        <p:blipFill>
          <a:blip r:embed="rId7"/>
          <a:stretch>
            <a:fillRect/>
          </a:stretch>
        </p:blipFill>
        <p:spPr>
          <a:xfrm>
            <a:off x="5939494" y="1819097"/>
            <a:ext cx="6157494" cy="2248095"/>
          </a:xfrm>
          <a:prstGeom prst="rect">
            <a:avLst/>
          </a:prstGeom>
        </p:spPr>
      </p:pic>
      <p:pic>
        <p:nvPicPr>
          <p:cNvPr id="22" name="Picture 21">
            <a:extLst>
              <a:ext uri="{FF2B5EF4-FFF2-40B4-BE49-F238E27FC236}">
                <a16:creationId xmlns:a16="http://schemas.microsoft.com/office/drawing/2014/main" id="{08EBBF24-DF78-6A54-58F6-8B4008C04AF4}"/>
              </a:ext>
            </a:extLst>
          </p:cNvPr>
          <p:cNvPicPr>
            <a:picLocks noChangeAspect="1"/>
          </p:cNvPicPr>
          <p:nvPr/>
        </p:nvPicPr>
        <p:blipFill>
          <a:blip r:embed="rId8"/>
          <a:stretch>
            <a:fillRect/>
          </a:stretch>
        </p:blipFill>
        <p:spPr>
          <a:xfrm>
            <a:off x="5939494" y="4181356"/>
            <a:ext cx="6157494" cy="1089754"/>
          </a:xfrm>
          <a:prstGeom prst="rect">
            <a:avLst/>
          </a:prstGeom>
        </p:spPr>
      </p:pic>
      <p:sp>
        <p:nvSpPr>
          <p:cNvPr id="23" name="Rectangle 22">
            <a:extLst>
              <a:ext uri="{FF2B5EF4-FFF2-40B4-BE49-F238E27FC236}">
                <a16:creationId xmlns:a16="http://schemas.microsoft.com/office/drawing/2014/main" id="{ADEE4514-27D1-38FE-9A56-D35184986ADA}"/>
              </a:ext>
            </a:extLst>
          </p:cNvPr>
          <p:cNvSpPr/>
          <p:nvPr/>
        </p:nvSpPr>
        <p:spPr>
          <a:xfrm>
            <a:off x="5938321" y="4493615"/>
            <a:ext cx="6122728" cy="777495"/>
          </a:xfrm>
          <a:prstGeom prst="rect">
            <a:avLst/>
          </a:prstGeom>
          <a:no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FDB9E2-6DB9-44CB-9618-A88937258597}"/>
              </a:ext>
            </a:extLst>
          </p:cNvPr>
          <p:cNvSpPr/>
          <p:nvPr/>
        </p:nvSpPr>
        <p:spPr>
          <a:xfrm>
            <a:off x="5938320" y="2660803"/>
            <a:ext cx="6122728" cy="768198"/>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B664CA29-BE87-CC68-8107-E094740B49EE}"/>
              </a:ext>
            </a:extLst>
          </p:cNvPr>
          <p:cNvPicPr>
            <a:picLocks noChangeAspect="1"/>
          </p:cNvPicPr>
          <p:nvPr>
            <a:audioFile r:link="rId1"/>
            <p:extLst>
              <p:ext uri="{DAA4B4D4-6D71-4841-9C94-3DE7FCFB9230}">
                <p14:media xmlns:p14="http://schemas.microsoft.com/office/powerpoint/2010/main" r:embed="rId2">
                  <p14:trim st="4400" end="3023.0544"/>
                </p14:media>
              </p:ext>
            </p:extLst>
          </p:nvPr>
        </p:nvPicPr>
        <p:blipFill>
          <a:blip r:embed="rId9"/>
          <a:stretch>
            <a:fillRect/>
          </a:stretch>
        </p:blipFill>
        <p:spPr>
          <a:xfrm>
            <a:off x="10527957" y="5809130"/>
            <a:ext cx="487363" cy="487363"/>
          </a:xfrm>
          <a:prstGeom prst="rect">
            <a:avLst/>
          </a:prstGeom>
        </p:spPr>
      </p:pic>
      <p:sp>
        <p:nvSpPr>
          <p:cNvPr id="6" name="TextBox 5">
            <a:extLst>
              <a:ext uri="{FF2B5EF4-FFF2-40B4-BE49-F238E27FC236}">
                <a16:creationId xmlns:a16="http://schemas.microsoft.com/office/drawing/2014/main" id="{C308C8C8-44AA-829C-F646-8331A0673C5C}"/>
              </a:ext>
            </a:extLst>
          </p:cNvPr>
          <p:cNvSpPr txBox="1"/>
          <p:nvPr/>
        </p:nvSpPr>
        <p:spPr>
          <a:xfrm>
            <a:off x="9592235" y="2635367"/>
            <a:ext cx="650480" cy="307777"/>
          </a:xfrm>
          <a:prstGeom prst="rect">
            <a:avLst/>
          </a:prstGeom>
          <a:noFill/>
        </p:spPr>
        <p:txBody>
          <a:bodyPr wrap="square">
            <a:spAutoFit/>
          </a:bodyPr>
          <a:lstStyle/>
          <a:p>
            <a:r>
              <a:rPr lang="en-US" sz="1400" b="1" i="1" dirty="0">
                <a:solidFill>
                  <a:srgbClr val="C00000"/>
                </a:solidFill>
              </a:rPr>
              <a:t>New</a:t>
            </a:r>
            <a:endParaRPr lang="en-US" sz="1400" dirty="0"/>
          </a:p>
        </p:txBody>
      </p:sp>
    </p:spTree>
    <p:extLst>
      <p:ext uri="{BB962C8B-B14F-4D97-AF65-F5344CB8AC3E}">
        <p14:creationId xmlns:p14="http://schemas.microsoft.com/office/powerpoint/2010/main" val="86526523"/>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1D44-1650-FDEA-FA8F-048EC39283F7}"/>
              </a:ext>
            </a:extLst>
          </p:cNvPr>
          <p:cNvSpPr>
            <a:spLocks noGrp="1"/>
          </p:cNvSpPr>
          <p:nvPr>
            <p:ph type="title"/>
          </p:nvPr>
        </p:nvSpPr>
        <p:spPr/>
        <p:txBody>
          <a:bodyPr/>
          <a:lstStyle/>
          <a:p>
            <a:r>
              <a:rPr lang="en-US" dirty="0"/>
              <a:t>Thyroid Surgery Code Changes</a:t>
            </a:r>
          </a:p>
        </p:txBody>
      </p:sp>
      <p:sp>
        <p:nvSpPr>
          <p:cNvPr id="3" name="Content Placeholder 2">
            <a:extLst>
              <a:ext uri="{FF2B5EF4-FFF2-40B4-BE49-F238E27FC236}">
                <a16:creationId xmlns:a16="http://schemas.microsoft.com/office/drawing/2014/main" id="{1072D8CE-9123-365D-089E-90812F8D5D53}"/>
              </a:ext>
            </a:extLst>
          </p:cNvPr>
          <p:cNvSpPr>
            <a:spLocks noGrp="1"/>
          </p:cNvSpPr>
          <p:nvPr>
            <p:ph idx="1"/>
          </p:nvPr>
        </p:nvSpPr>
        <p:spPr>
          <a:xfrm>
            <a:off x="1308375" y="2696807"/>
            <a:ext cx="9575249" cy="3416300"/>
          </a:xfrm>
        </p:spPr>
        <p:txBody>
          <a:bodyPr>
            <a:normAutofit/>
          </a:bodyPr>
          <a:lstStyle/>
          <a:p>
            <a:r>
              <a:rPr lang="en-US" sz="2000" dirty="0"/>
              <a:t>No changes</a:t>
            </a:r>
          </a:p>
          <a:p>
            <a:r>
              <a:rPr lang="en-US" sz="2000" b="1" dirty="0"/>
              <a:t>All</a:t>
            </a:r>
            <a:r>
              <a:rPr lang="en-US" sz="2000" dirty="0"/>
              <a:t> of the 2023 “A” codes were converted to 2024 “B” codes without any change in code description.</a:t>
            </a:r>
          </a:p>
          <a:p>
            <a:pPr marL="0" indent="0">
              <a:buNone/>
            </a:pPr>
            <a:endParaRPr lang="en-US" sz="2000" dirty="0"/>
          </a:p>
        </p:txBody>
      </p:sp>
      <p:sp>
        <p:nvSpPr>
          <p:cNvPr id="4" name="Slide Number Placeholder 3">
            <a:extLst>
              <a:ext uri="{FF2B5EF4-FFF2-40B4-BE49-F238E27FC236}">
                <a16:creationId xmlns:a16="http://schemas.microsoft.com/office/drawing/2014/main" id="{F1DAB917-F232-B0FF-09D5-C4BE15AB7487}"/>
              </a:ext>
            </a:extLst>
          </p:cNvPr>
          <p:cNvSpPr>
            <a:spLocks noGrp="1"/>
          </p:cNvSpPr>
          <p:nvPr>
            <p:ph type="sldNum" sz="quarter" idx="12"/>
          </p:nvPr>
        </p:nvSpPr>
        <p:spPr/>
        <p:txBody>
          <a:bodyPr/>
          <a:lstStyle/>
          <a:p>
            <a:fld id="{8D7C473F-4F02-4DA9-B830-E335CF04CDD5}" type="slidenum">
              <a:rPr lang="en-US" smtClean="0"/>
              <a:t>49</a:t>
            </a:fld>
            <a:endParaRPr lang="en-US"/>
          </a:p>
        </p:txBody>
      </p:sp>
      <p:pic>
        <p:nvPicPr>
          <p:cNvPr id="7" name="Picture 6">
            <a:extLst>
              <a:ext uri="{FF2B5EF4-FFF2-40B4-BE49-F238E27FC236}">
                <a16:creationId xmlns:a16="http://schemas.microsoft.com/office/drawing/2014/main" id="{85805306-9415-15E1-A520-75EC1D243E72}"/>
              </a:ext>
            </a:extLst>
          </p:cNvPr>
          <p:cNvPicPr>
            <a:picLocks noChangeAspect="1"/>
          </p:cNvPicPr>
          <p:nvPr/>
        </p:nvPicPr>
        <p:blipFill>
          <a:blip r:embed="rId5"/>
          <a:stretch>
            <a:fillRect/>
          </a:stretch>
        </p:blipFill>
        <p:spPr>
          <a:xfrm>
            <a:off x="8566537" y="652235"/>
            <a:ext cx="1349829" cy="1349829"/>
          </a:xfrm>
          <a:prstGeom prst="rect">
            <a:avLst/>
          </a:prstGeom>
        </p:spPr>
      </p:pic>
      <p:pic>
        <p:nvPicPr>
          <p:cNvPr id="5" name="Recorded Sound">
            <a:hlinkClick r:id="" action="ppaction://media"/>
            <a:extLst>
              <a:ext uri="{FF2B5EF4-FFF2-40B4-BE49-F238E27FC236}">
                <a16:creationId xmlns:a16="http://schemas.microsoft.com/office/drawing/2014/main" id="{6661C8C7-A408-F313-96D3-52372D6FE4C9}"/>
              </a:ext>
            </a:extLst>
          </p:cNvPr>
          <p:cNvPicPr>
            <a:picLocks noChangeAspect="1"/>
          </p:cNvPicPr>
          <p:nvPr>
            <a:audioFile r:link="rId1"/>
            <p:extLst>
              <p:ext uri="{DAA4B4D4-6D71-4841-9C94-3DE7FCFB9230}">
                <p14:media xmlns:p14="http://schemas.microsoft.com/office/powerpoint/2010/main" r:embed="rId2">
                  <p14:trim st="3700" end="2521.102"/>
                </p14:media>
              </p:ext>
            </p:extLst>
          </p:nvPr>
        </p:nvPicPr>
        <p:blipFill>
          <a:blip r:embed="rId6"/>
          <a:stretch>
            <a:fillRect/>
          </a:stretch>
        </p:blipFill>
        <p:spPr>
          <a:xfrm>
            <a:off x="10284276" y="5260750"/>
            <a:ext cx="487363" cy="487363"/>
          </a:xfrm>
          <a:prstGeom prst="rect">
            <a:avLst/>
          </a:prstGeom>
        </p:spPr>
      </p:pic>
    </p:spTree>
    <p:extLst>
      <p:ext uri="{BB962C8B-B14F-4D97-AF65-F5344CB8AC3E}">
        <p14:creationId xmlns:p14="http://schemas.microsoft.com/office/powerpoint/2010/main" val="405446779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D89A-DE01-276A-25C8-A3CCEC697E25}"/>
              </a:ext>
            </a:extLst>
          </p:cNvPr>
          <p:cNvSpPr>
            <a:spLocks noGrp="1"/>
          </p:cNvSpPr>
          <p:nvPr>
            <p:ph type="title"/>
          </p:nvPr>
        </p:nvSpPr>
        <p:spPr>
          <a:xfrm>
            <a:off x="3962399" y="685800"/>
            <a:ext cx="7345891" cy="1413933"/>
          </a:xfrm>
        </p:spPr>
        <p:txBody>
          <a:bodyPr>
            <a:normAutofit/>
          </a:bodyPr>
          <a:lstStyle/>
          <a:p>
            <a:pPr>
              <a:lnSpc>
                <a:spcPct val="90000"/>
              </a:lnSpc>
            </a:pPr>
            <a:r>
              <a:rPr lang="en-US" sz="3100"/>
              <a:t>CCR Expectations – Collecting Information for Cases Diagnosed and Treated Elsewhere</a:t>
            </a:r>
          </a:p>
        </p:txBody>
      </p:sp>
      <p:sp>
        <p:nvSpPr>
          <p:cNvPr id="34" name="Content Placeholder 2">
            <a:extLst>
              <a:ext uri="{FF2B5EF4-FFF2-40B4-BE49-F238E27FC236}">
                <a16:creationId xmlns:a16="http://schemas.microsoft.com/office/drawing/2014/main" id="{94032A00-0A0F-FE11-7750-0DE9B013C5CA}"/>
              </a:ext>
            </a:extLst>
          </p:cNvPr>
          <p:cNvSpPr>
            <a:spLocks noGrp="1"/>
          </p:cNvSpPr>
          <p:nvPr>
            <p:ph idx="1"/>
          </p:nvPr>
        </p:nvSpPr>
        <p:spPr>
          <a:xfrm>
            <a:off x="3805766" y="2571448"/>
            <a:ext cx="7659156" cy="3742267"/>
          </a:xfrm>
        </p:spPr>
        <p:txBody>
          <a:bodyPr>
            <a:normAutofit lnSpcReduction="10000"/>
          </a:bodyPr>
          <a:lstStyle/>
          <a:p>
            <a:pPr marL="0" marR="0" indent="0">
              <a:lnSpc>
                <a:spcPct val="90000"/>
              </a:lnSpc>
              <a:spcBef>
                <a:spcPts val="0"/>
              </a:spcBef>
              <a:spcAft>
                <a:spcPts val="800"/>
              </a:spcAft>
              <a:buNone/>
            </a:pPr>
            <a:r>
              <a:rPr lang="en-US" sz="2000" b="1" dirty="0">
                <a:ea typeface="Calibri" panose="020F0502020204030204" pitchFamily="34" charset="0"/>
                <a:cs typeface="Calibri" panose="020F0502020204030204" pitchFamily="34" charset="0"/>
              </a:rPr>
              <a:t>N</a:t>
            </a:r>
            <a:r>
              <a:rPr lang="en-US" sz="2000" b="1" dirty="0">
                <a:effectLst/>
                <a:ea typeface="Calibri" panose="020F0502020204030204" pitchFamily="34" charset="0"/>
                <a:cs typeface="Calibri" panose="020F0502020204030204" pitchFamily="34" charset="0"/>
              </a:rPr>
              <a:t>on-analytic cases continue to provide value to the state data set</a:t>
            </a:r>
            <a:r>
              <a:rPr lang="en-US" sz="2000" dirty="0">
                <a:effectLst/>
                <a:ea typeface="Calibri" panose="020F0502020204030204" pitchFamily="34" charset="0"/>
                <a:cs typeface="Calibri" panose="020F0502020204030204" pitchFamily="34" charset="0"/>
              </a:rPr>
              <a:t>, as they fill in the gaps of information that are not provided by analytic cases.  The</a:t>
            </a:r>
            <a:r>
              <a:rPr lang="en-US" sz="2000" dirty="0">
                <a:effectLst/>
                <a:ea typeface="Calibri" panose="020F0502020204030204" pitchFamily="34" charset="0"/>
                <a:cs typeface="Times New Roman" panose="02020603050405020304" pitchFamily="18" charset="0"/>
              </a:rPr>
              <a:t> CCR continues to monitor the value of non-analytic case reporting and will adjust requirements in the future should something change.</a:t>
            </a:r>
          </a:p>
          <a:p>
            <a:pPr marL="0" indent="0">
              <a:lnSpc>
                <a:spcPct val="90000"/>
              </a:lnSpc>
              <a:buNone/>
            </a:pPr>
            <a:endParaRPr lang="en-US" sz="2000" dirty="0"/>
          </a:p>
          <a:p>
            <a:pPr>
              <a:lnSpc>
                <a:spcPct val="90000"/>
              </a:lnSpc>
              <a:spcBef>
                <a:spcPts val="0"/>
              </a:spcBef>
              <a:spcAft>
                <a:spcPts val="600"/>
              </a:spcAft>
              <a:buFont typeface="Wingdings" panose="05000000000000000000" pitchFamily="2" charset="2"/>
              <a:buChar char="§"/>
              <a:tabLst>
                <a:tab pos="939800" algn="l"/>
              </a:tabLst>
            </a:pPr>
            <a:r>
              <a:rPr lang="en-US" sz="2000" dirty="0">
                <a:effectLst/>
                <a:ea typeface="Calibri" panose="020F0502020204030204" pitchFamily="34" charset="0"/>
                <a:cs typeface="Calibri" panose="020F0502020204030204" pitchFamily="34" charset="0"/>
              </a:rPr>
              <a:t>The CCR has updated the guidelines for reporting information on non-analytic cases based on questions and feedback received from the registry community.   </a:t>
            </a:r>
          </a:p>
          <a:p>
            <a:pPr>
              <a:lnSpc>
                <a:spcPct val="90000"/>
              </a:lnSpc>
              <a:spcBef>
                <a:spcPts val="0"/>
              </a:spcBef>
              <a:spcAft>
                <a:spcPts val="800"/>
              </a:spcAft>
              <a:buFont typeface="Wingdings" panose="05000000000000000000" pitchFamily="2" charset="2"/>
              <a:buChar char="§"/>
            </a:pPr>
            <a:endParaRPr lang="en-US" sz="2000" dirty="0">
              <a:effectLst/>
              <a:ea typeface="Calibri" panose="020F0502020204030204" pitchFamily="34" charset="0"/>
              <a:cs typeface="Times New Roman" panose="02020603050405020304" pitchFamily="18" charset="0"/>
            </a:endParaRPr>
          </a:p>
          <a:p>
            <a:pPr>
              <a:lnSpc>
                <a:spcPct val="90000"/>
              </a:lnSpc>
              <a:spcBef>
                <a:spcPts val="0"/>
              </a:spcBef>
              <a:spcAft>
                <a:spcPts val="600"/>
              </a:spcAft>
              <a:buFont typeface="Wingdings" panose="05000000000000000000" pitchFamily="2" charset="2"/>
              <a:buChar char="§"/>
              <a:tabLst>
                <a:tab pos="939800" algn="l"/>
              </a:tabLst>
            </a:pPr>
            <a:r>
              <a:rPr lang="en-US" sz="2000" dirty="0">
                <a:effectLst/>
                <a:ea typeface="Calibri" panose="020F0502020204030204" pitchFamily="34" charset="0"/>
                <a:cs typeface="Times New Roman" panose="02020603050405020304" pitchFamily="18" charset="0"/>
              </a:rPr>
              <a:t>They can be found in Section I.1.8 Cases Diagnosed and Treated Elsewhere </a:t>
            </a:r>
            <a:r>
              <a:rPr lang="en-US" sz="2000" dirty="0">
                <a:ea typeface="Calibri" panose="020F0502020204030204" pitchFamily="34" charset="0"/>
                <a:cs typeface="Times New Roman" panose="02020603050405020304" pitchFamily="18" charset="0"/>
              </a:rPr>
              <a:t>in</a:t>
            </a:r>
            <a:r>
              <a:rPr lang="en-US" sz="2000" dirty="0">
                <a:effectLst/>
                <a:ea typeface="Calibri" panose="020F0502020204030204" pitchFamily="34" charset="0"/>
                <a:cs typeface="Times New Roman" panose="02020603050405020304" pitchFamily="18" charset="0"/>
              </a:rPr>
              <a:t> </a:t>
            </a:r>
            <a:r>
              <a:rPr lang="en-US" sz="2000" b="1" u="sng" dirty="0">
                <a:effectLst/>
                <a:ea typeface="Calibri" panose="020F0502020204030204" pitchFamily="34" charset="0"/>
                <a:cs typeface="Calibri" panose="020F0502020204030204" pitchFamily="34" charset="0"/>
                <a:hlinkClick r:id="rId6"/>
              </a:rPr>
              <a:t>CCR Volume 1</a:t>
            </a:r>
            <a:r>
              <a:rPr lang="en-US" sz="2000" dirty="0">
                <a:effectLst/>
                <a:ea typeface="Calibri" panose="020F0502020204030204" pitchFamily="34" charset="0"/>
                <a:cs typeface="Calibri" panose="020F0502020204030204" pitchFamily="34" charset="0"/>
              </a:rPr>
              <a:t>.</a:t>
            </a:r>
            <a:endParaRPr lang="en-US" sz="2000" dirty="0">
              <a:effectLst/>
              <a:ea typeface="Calibri" panose="020F0502020204030204" pitchFamily="34" charset="0"/>
              <a:cs typeface="Times New Roman" panose="02020603050405020304" pitchFamily="18" charset="0"/>
            </a:endParaRPr>
          </a:p>
          <a:p>
            <a:pPr>
              <a:lnSpc>
                <a:spcPct val="90000"/>
              </a:lnSpc>
            </a:pPr>
            <a:endParaRPr lang="en-US" sz="2000" dirty="0"/>
          </a:p>
          <a:p>
            <a:pPr>
              <a:lnSpc>
                <a:spcPct val="90000"/>
              </a:lnSpc>
            </a:pPr>
            <a:endParaRPr lang="en-US" sz="2000" dirty="0"/>
          </a:p>
        </p:txBody>
      </p:sp>
      <p:pic>
        <p:nvPicPr>
          <p:cNvPr id="33" name="Picture 32" descr="Graph on document with pen">
            <a:extLst>
              <a:ext uri="{FF2B5EF4-FFF2-40B4-BE49-F238E27FC236}">
                <a16:creationId xmlns:a16="http://schemas.microsoft.com/office/drawing/2014/main" id="{E6CAB449-6001-AD49-9F97-09B031B0BD78}"/>
              </a:ext>
            </a:extLst>
          </p:cNvPr>
          <p:cNvPicPr>
            <a:picLocks noChangeAspect="1"/>
          </p:cNvPicPr>
          <p:nvPr/>
        </p:nvPicPr>
        <p:blipFill rotWithShape="1">
          <a:blip r:embed="rId7"/>
          <a:srcRect l="40027" r="26304"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Slide Number Placeholder 2">
            <a:extLst>
              <a:ext uri="{FF2B5EF4-FFF2-40B4-BE49-F238E27FC236}">
                <a16:creationId xmlns:a16="http://schemas.microsoft.com/office/drawing/2014/main" id="{9760A5DE-76F8-68F8-B008-E8153FF5C0BB}"/>
              </a:ext>
            </a:extLst>
          </p:cNvPr>
          <p:cNvSpPr>
            <a:spLocks noGrp="1"/>
          </p:cNvSpPr>
          <p:nvPr>
            <p:ph type="sldNum" sz="quarter" idx="12"/>
          </p:nvPr>
        </p:nvSpPr>
        <p:spPr/>
        <p:txBody>
          <a:bodyPr/>
          <a:lstStyle/>
          <a:p>
            <a:fld id="{8D7C473F-4F02-4DA9-B830-E335CF04CDD5}" type="slidenum">
              <a:rPr lang="en-US" smtClean="0"/>
              <a:t>5</a:t>
            </a:fld>
            <a:endParaRPr lang="en-US"/>
          </a:p>
        </p:txBody>
      </p:sp>
      <p:pic>
        <p:nvPicPr>
          <p:cNvPr id="4" name="Recorded Sound">
            <a:hlinkClick r:id="" action="ppaction://media"/>
            <a:extLst>
              <a:ext uri="{FF2B5EF4-FFF2-40B4-BE49-F238E27FC236}">
                <a16:creationId xmlns:a16="http://schemas.microsoft.com/office/drawing/2014/main" id="{4813D827-C3C2-A1A1-9326-47DA20E6716B}"/>
              </a:ext>
            </a:extLst>
          </p:cNvPr>
          <p:cNvPicPr>
            <a:picLocks noChangeAspect="1"/>
          </p:cNvPicPr>
          <p:nvPr>
            <a:audioFile r:link="rId1"/>
            <p:extLst>
              <p:ext uri="{DAA4B4D4-6D71-4841-9C94-3DE7FCFB9230}">
                <p14:media xmlns:p14="http://schemas.microsoft.com/office/powerpoint/2010/main" r:embed="rId2">
                  <p14:trim st="4056" end="1865.8299"/>
                </p14:media>
              </p:ext>
            </p:extLst>
          </p:nvPr>
        </p:nvPicPr>
        <p:blipFill>
          <a:blip r:embed="rId8"/>
          <a:stretch>
            <a:fillRect/>
          </a:stretch>
        </p:blipFill>
        <p:spPr>
          <a:xfrm>
            <a:off x="3718717" y="5928518"/>
            <a:ext cx="487363" cy="487363"/>
          </a:xfrm>
          <a:prstGeom prst="rect">
            <a:avLst/>
          </a:prstGeom>
        </p:spPr>
      </p:pic>
    </p:spTree>
    <p:extLst>
      <p:ext uri="{BB962C8B-B14F-4D97-AF65-F5344CB8AC3E}">
        <p14:creationId xmlns:p14="http://schemas.microsoft.com/office/powerpoint/2010/main" val="324369289"/>
      </p:ext>
    </p:extLst>
  </p:cSld>
  <p:clrMapOvr>
    <a:masterClrMapping/>
  </p:clrMapOvr>
  <mc:AlternateContent xmlns:mc="http://schemas.openxmlformats.org/markup-compatibility/2006" xmlns:p14="http://schemas.microsoft.com/office/powerpoint/2010/main">
    <mc:Choice Requires="p14">
      <p:transition spd="slow" p14:dur="2000" advTm="72000"/>
    </mc:Choice>
    <mc:Fallback xmlns="">
      <p:transition spd="slow"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1D44-1650-FDEA-FA8F-048EC39283F7}"/>
              </a:ext>
            </a:extLst>
          </p:cNvPr>
          <p:cNvSpPr>
            <a:spLocks noGrp="1"/>
          </p:cNvSpPr>
          <p:nvPr>
            <p:ph type="title"/>
          </p:nvPr>
        </p:nvSpPr>
        <p:spPr/>
        <p:txBody>
          <a:bodyPr/>
          <a:lstStyle/>
          <a:p>
            <a:r>
              <a:rPr lang="en-US" dirty="0"/>
              <a:t>Breast Surgery Code Changes</a:t>
            </a:r>
          </a:p>
        </p:txBody>
      </p:sp>
      <p:sp>
        <p:nvSpPr>
          <p:cNvPr id="3" name="Content Placeholder 2">
            <a:extLst>
              <a:ext uri="{FF2B5EF4-FFF2-40B4-BE49-F238E27FC236}">
                <a16:creationId xmlns:a16="http://schemas.microsoft.com/office/drawing/2014/main" id="{1072D8CE-9123-365D-089E-90812F8D5D53}"/>
              </a:ext>
            </a:extLst>
          </p:cNvPr>
          <p:cNvSpPr>
            <a:spLocks noGrp="1"/>
          </p:cNvSpPr>
          <p:nvPr>
            <p:ph idx="1"/>
          </p:nvPr>
        </p:nvSpPr>
        <p:spPr>
          <a:xfrm>
            <a:off x="1308375" y="2696807"/>
            <a:ext cx="9575249" cy="3416300"/>
          </a:xfrm>
        </p:spPr>
        <p:txBody>
          <a:bodyPr>
            <a:normAutofit/>
          </a:bodyPr>
          <a:lstStyle/>
          <a:p>
            <a:r>
              <a:rPr lang="en-US" sz="2000" dirty="0"/>
              <a:t>Reconstruction is </a:t>
            </a:r>
            <a:r>
              <a:rPr lang="en-US" sz="2000" i="1" u="sng" dirty="0"/>
              <a:t>no longer </a:t>
            </a:r>
            <a:r>
              <a:rPr lang="en-US" sz="2000" dirty="0"/>
              <a:t>incorporated into the surgery codes</a:t>
            </a:r>
          </a:p>
          <a:p>
            <a:pPr lvl="1"/>
            <a:r>
              <a:rPr lang="en-US" sz="1800" dirty="0"/>
              <a:t>There is a new data item </a:t>
            </a:r>
            <a:r>
              <a:rPr lang="en-US" sz="1800" b="1" dirty="0">
                <a:solidFill>
                  <a:schemeClr val="tx1"/>
                </a:solidFill>
              </a:rPr>
              <a:t>Breast Reconstruction Surgery </a:t>
            </a:r>
            <a:r>
              <a:rPr lang="en-US" sz="1800" dirty="0"/>
              <a:t>that will capture this information.</a:t>
            </a:r>
          </a:p>
          <a:p>
            <a:r>
              <a:rPr lang="en-US" sz="2000" dirty="0"/>
              <a:t>The codes and definitions have been </a:t>
            </a:r>
            <a:r>
              <a:rPr lang="en-US" sz="2000" u="sng" dirty="0"/>
              <a:t>completely</a:t>
            </a:r>
            <a:r>
              <a:rPr lang="en-US" sz="2000" dirty="0"/>
              <a:t> revised</a:t>
            </a:r>
          </a:p>
          <a:p>
            <a:pPr lvl="1"/>
            <a:r>
              <a:rPr lang="en-US" sz="1800" dirty="0"/>
              <a:t>There is very little correlation between the 2023 “A” codes and 2024 “B” codes.</a:t>
            </a:r>
          </a:p>
          <a:p>
            <a:pPr marL="457200" lvl="1" indent="0">
              <a:buNone/>
            </a:pPr>
            <a:endParaRPr lang="en-US" sz="1800" dirty="0"/>
          </a:p>
          <a:p>
            <a:pPr marL="457200" lvl="1" indent="0">
              <a:buNone/>
            </a:pPr>
            <a:r>
              <a:rPr lang="en-US" sz="1800" b="1" i="1" dirty="0">
                <a:solidFill>
                  <a:srgbClr val="92D050"/>
                </a:solidFill>
              </a:rPr>
              <a:t>“That code does not mean what you think it means!”</a:t>
            </a:r>
          </a:p>
        </p:txBody>
      </p:sp>
      <p:sp>
        <p:nvSpPr>
          <p:cNvPr id="4" name="Slide Number Placeholder 3">
            <a:extLst>
              <a:ext uri="{FF2B5EF4-FFF2-40B4-BE49-F238E27FC236}">
                <a16:creationId xmlns:a16="http://schemas.microsoft.com/office/drawing/2014/main" id="{F1DAB917-F232-B0FF-09D5-C4BE15AB7487}"/>
              </a:ext>
            </a:extLst>
          </p:cNvPr>
          <p:cNvSpPr>
            <a:spLocks noGrp="1"/>
          </p:cNvSpPr>
          <p:nvPr>
            <p:ph type="sldNum" sz="quarter" idx="12"/>
          </p:nvPr>
        </p:nvSpPr>
        <p:spPr/>
        <p:txBody>
          <a:bodyPr/>
          <a:lstStyle/>
          <a:p>
            <a:fld id="{8D7C473F-4F02-4DA9-B830-E335CF04CDD5}" type="slidenum">
              <a:rPr lang="en-US" smtClean="0"/>
              <a:t>50</a:t>
            </a:fld>
            <a:endParaRPr lang="en-US"/>
          </a:p>
        </p:txBody>
      </p:sp>
      <p:pic>
        <p:nvPicPr>
          <p:cNvPr id="5" name="Recorded Sound">
            <a:hlinkClick r:id="" action="ppaction://media"/>
            <a:extLst>
              <a:ext uri="{FF2B5EF4-FFF2-40B4-BE49-F238E27FC236}">
                <a16:creationId xmlns:a16="http://schemas.microsoft.com/office/drawing/2014/main" id="{B9E39305-B316-8064-F047-98D9EB94545F}"/>
              </a:ext>
            </a:extLst>
          </p:cNvPr>
          <p:cNvPicPr>
            <a:picLocks noChangeAspect="1"/>
          </p:cNvPicPr>
          <p:nvPr>
            <a:audioFile r:link="rId1"/>
            <p:extLst>
              <p:ext uri="{DAA4B4D4-6D71-4841-9C94-3DE7FCFB9230}">
                <p14:media xmlns:p14="http://schemas.microsoft.com/office/powerpoint/2010/main" r:embed="rId2">
                  <p14:trim st="3900" end="955.8798"/>
                </p14:media>
              </p:ext>
            </p:extLst>
          </p:nvPr>
        </p:nvPicPr>
        <p:blipFill>
          <a:blip r:embed="rId5"/>
          <a:stretch>
            <a:fillRect/>
          </a:stretch>
        </p:blipFill>
        <p:spPr>
          <a:xfrm>
            <a:off x="9993219" y="5206963"/>
            <a:ext cx="487363" cy="487363"/>
          </a:xfrm>
          <a:prstGeom prst="rect">
            <a:avLst/>
          </a:prstGeom>
        </p:spPr>
      </p:pic>
    </p:spTree>
    <p:extLst>
      <p:ext uri="{BB962C8B-B14F-4D97-AF65-F5344CB8AC3E}">
        <p14:creationId xmlns:p14="http://schemas.microsoft.com/office/powerpoint/2010/main" val="3653242320"/>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8DAE-356F-D984-D990-0550F69E51E9}"/>
              </a:ext>
            </a:extLst>
          </p:cNvPr>
          <p:cNvSpPr>
            <a:spLocks noGrp="1"/>
          </p:cNvSpPr>
          <p:nvPr>
            <p:ph type="title"/>
          </p:nvPr>
        </p:nvSpPr>
        <p:spPr/>
        <p:txBody>
          <a:bodyPr/>
          <a:lstStyle/>
          <a:p>
            <a:r>
              <a:rPr lang="en-US" dirty="0"/>
              <a:t>Breast Surgery Code Changes</a:t>
            </a:r>
          </a:p>
        </p:txBody>
      </p:sp>
      <p:sp>
        <p:nvSpPr>
          <p:cNvPr id="3" name="Content Placeholder 2">
            <a:extLst>
              <a:ext uri="{FF2B5EF4-FFF2-40B4-BE49-F238E27FC236}">
                <a16:creationId xmlns:a16="http://schemas.microsoft.com/office/drawing/2014/main" id="{14A85735-A897-6060-A8F8-EC75305593C9}"/>
              </a:ext>
            </a:extLst>
          </p:cNvPr>
          <p:cNvSpPr>
            <a:spLocks noGrp="1"/>
          </p:cNvSpPr>
          <p:nvPr>
            <p:ph idx="1"/>
          </p:nvPr>
        </p:nvSpPr>
        <p:spPr>
          <a:xfrm>
            <a:off x="1324236" y="2644140"/>
            <a:ext cx="9543527" cy="3416300"/>
          </a:xfrm>
        </p:spPr>
        <p:txBody>
          <a:bodyPr>
            <a:normAutofit/>
          </a:bodyPr>
          <a:lstStyle/>
          <a:p>
            <a:pPr marL="0" indent="0" algn="ctr">
              <a:buNone/>
            </a:pPr>
            <a:r>
              <a:rPr lang="en-US" sz="2400" dirty="0"/>
              <a:t>Codes in B200-B290 range (“partial mastectomy”) </a:t>
            </a:r>
          </a:p>
          <a:p>
            <a:pPr marL="0" indent="0" algn="ctr">
              <a:buNone/>
            </a:pPr>
            <a:endParaRPr lang="en-US" sz="2400" dirty="0"/>
          </a:p>
          <a:p>
            <a:r>
              <a:rPr lang="en-US" sz="2400" u="sng" dirty="0"/>
              <a:t>Definitions based on if there was a prior diagnosis of cancer</a:t>
            </a:r>
          </a:p>
          <a:p>
            <a:r>
              <a:rPr lang="en-US" sz="2400" dirty="0"/>
              <a:t>Carefully read the descriptions of each code </a:t>
            </a:r>
          </a:p>
        </p:txBody>
      </p:sp>
      <p:sp>
        <p:nvSpPr>
          <p:cNvPr id="4" name="Slide Number Placeholder 3">
            <a:extLst>
              <a:ext uri="{FF2B5EF4-FFF2-40B4-BE49-F238E27FC236}">
                <a16:creationId xmlns:a16="http://schemas.microsoft.com/office/drawing/2014/main" id="{3B0596DA-B4D7-91B7-AC90-207C29BB57ED}"/>
              </a:ext>
            </a:extLst>
          </p:cNvPr>
          <p:cNvSpPr>
            <a:spLocks noGrp="1"/>
          </p:cNvSpPr>
          <p:nvPr>
            <p:ph type="sldNum" sz="quarter" idx="12"/>
          </p:nvPr>
        </p:nvSpPr>
        <p:spPr/>
        <p:txBody>
          <a:bodyPr/>
          <a:lstStyle/>
          <a:p>
            <a:fld id="{8D7C473F-4F02-4DA9-B830-E335CF04CDD5}" type="slidenum">
              <a:rPr lang="en-US" smtClean="0"/>
              <a:t>51</a:t>
            </a:fld>
            <a:endParaRPr lang="en-US"/>
          </a:p>
        </p:txBody>
      </p:sp>
      <p:pic>
        <p:nvPicPr>
          <p:cNvPr id="5" name="Recorded Sound">
            <a:hlinkClick r:id="" action="ppaction://media"/>
            <a:extLst>
              <a:ext uri="{FF2B5EF4-FFF2-40B4-BE49-F238E27FC236}">
                <a16:creationId xmlns:a16="http://schemas.microsoft.com/office/drawing/2014/main" id="{FC9A08E0-8ECA-9E5E-A6BA-0008352E17C6}"/>
              </a:ext>
            </a:extLst>
          </p:cNvPr>
          <p:cNvPicPr>
            <a:picLocks noChangeAspect="1"/>
          </p:cNvPicPr>
          <p:nvPr>
            <a:audioFile r:link="rId1"/>
            <p:extLst>
              <p:ext uri="{DAA4B4D4-6D71-4841-9C94-3DE7FCFB9230}">
                <p14:media xmlns:p14="http://schemas.microsoft.com/office/powerpoint/2010/main" r:embed="rId2">
                  <p14:trim st="3561" end="1621.3968"/>
                </p14:media>
              </p:ext>
            </p:extLst>
          </p:nvPr>
        </p:nvPicPr>
        <p:blipFill>
          <a:blip r:embed="rId5"/>
          <a:stretch>
            <a:fillRect/>
          </a:stretch>
        </p:blipFill>
        <p:spPr>
          <a:xfrm>
            <a:off x="10624081" y="5573077"/>
            <a:ext cx="487363" cy="487363"/>
          </a:xfrm>
          <a:prstGeom prst="rect">
            <a:avLst/>
          </a:prstGeom>
        </p:spPr>
      </p:pic>
    </p:spTree>
    <p:extLst>
      <p:ext uri="{BB962C8B-B14F-4D97-AF65-F5344CB8AC3E}">
        <p14:creationId xmlns:p14="http://schemas.microsoft.com/office/powerpoint/2010/main" val="3045941154"/>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52</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2977709744"/>
              </p:ext>
            </p:extLst>
          </p:nvPr>
        </p:nvGraphicFramePr>
        <p:xfrm>
          <a:off x="643466" y="445790"/>
          <a:ext cx="10905067" cy="6093064"/>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429629">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619730">
                <a:tc>
                  <a:txBody>
                    <a:bodyPr/>
                    <a:lstStyle/>
                    <a:p>
                      <a:r>
                        <a:rPr lang="en-US" sz="1400" cap="none" spc="0">
                          <a:solidFill>
                            <a:schemeClr val="tx1"/>
                          </a:solidFill>
                        </a:rPr>
                        <a:t>B200</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400" b="0" i="0" u="none" strike="noStrike" kern="1200" cap="none" spc="0" baseline="0" dirty="0">
                          <a:solidFill>
                            <a:schemeClr val="tx1"/>
                          </a:solidFill>
                          <a:latin typeface="+mn-lt"/>
                          <a:ea typeface="+mn-ea"/>
                          <a:cs typeface="+mn-cs"/>
                        </a:rPr>
                        <a:t>Partial mastectomy; less than total mastectomy; lumpectomy, segmental mastectomy, quadrantectomy, tylectomy, with or without nipple resection </a:t>
                      </a:r>
                    </a:p>
                    <a:p>
                      <a:r>
                        <a:rPr lang="en-US" sz="1400" b="1" i="1" u="none" strike="noStrike" kern="1200" cap="none" spc="0" baseline="0" dirty="0">
                          <a:solidFill>
                            <a:srgbClr val="C00000"/>
                          </a:solidFill>
                          <a:latin typeface="+mn-lt"/>
                          <a:ea typeface="+mn-ea"/>
                          <a:cs typeface="+mn-cs"/>
                        </a:rPr>
                        <a:t>Note: </a:t>
                      </a:r>
                      <a:r>
                        <a:rPr lang="en-US" sz="1400" b="0" i="0" u="none" strike="noStrike" kern="1200" cap="none" spc="0" baseline="0" dirty="0">
                          <a:solidFill>
                            <a:srgbClr val="C00000"/>
                          </a:solidFill>
                          <a:latin typeface="+mn-lt"/>
                          <a:ea typeface="+mn-ea"/>
                          <a:cs typeface="+mn-cs"/>
                        </a:rPr>
                        <a:t>Use code B200 when there is a </a:t>
                      </a:r>
                      <a:r>
                        <a:rPr lang="en-US" sz="1400" b="1" i="0" u="none" strike="noStrike" kern="1200" cap="none" spc="0" baseline="0" dirty="0">
                          <a:solidFill>
                            <a:srgbClr val="C00000"/>
                          </a:solidFill>
                          <a:latin typeface="+mn-lt"/>
                          <a:ea typeface="+mn-ea"/>
                          <a:cs typeface="+mn-cs"/>
                        </a:rPr>
                        <a:t>previous positive biopsy </a:t>
                      </a:r>
                      <a:r>
                        <a:rPr lang="en-US" sz="1400" b="0" i="0" u="none" strike="noStrike" kern="1200" cap="none" spc="0" baseline="0" dirty="0">
                          <a:solidFill>
                            <a:srgbClr val="C00000"/>
                          </a:solidFill>
                          <a:latin typeface="+mn-lt"/>
                          <a:ea typeface="+mn-ea"/>
                          <a:cs typeface="+mn-cs"/>
                        </a:rPr>
                        <a:t>(either core or FNA). 	</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972170144"/>
                  </a:ext>
                </a:extLst>
              </a:tr>
              <a:tr h="809831">
                <a:tc>
                  <a:txBody>
                    <a:bodyPr/>
                    <a:lstStyle/>
                    <a:p>
                      <a:r>
                        <a:rPr lang="en-US" sz="1400" cap="none" spc="0">
                          <a:solidFill>
                            <a:schemeClr val="tx1"/>
                          </a:solidFill>
                        </a:rPr>
                        <a:t>B210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lvl="1"/>
                      <a:r>
                        <a:rPr lang="en-US" sz="1400" b="0" i="0" u="none" strike="noStrike" kern="1200" cap="none" spc="0" baseline="0" dirty="0">
                          <a:solidFill>
                            <a:schemeClr val="tx1"/>
                          </a:solidFill>
                          <a:latin typeface="+mn-lt"/>
                          <a:ea typeface="+mn-ea"/>
                          <a:cs typeface="+mn-cs"/>
                        </a:rPr>
                        <a:t>Excisional breast biopsy - Diagnostic excision, no pre-operative biopsy proven diagnosis of cancer </a:t>
                      </a:r>
                    </a:p>
                    <a:p>
                      <a:pPr lvl="1"/>
                      <a:r>
                        <a:rPr lang="en-US" sz="1400" b="1" i="1" u="none" strike="noStrike" kern="1200" cap="none" spc="0" baseline="0" dirty="0">
                          <a:solidFill>
                            <a:schemeClr val="tx1"/>
                          </a:solidFill>
                          <a:latin typeface="+mn-lt"/>
                          <a:ea typeface="+mn-ea"/>
                          <a:cs typeface="+mn-cs"/>
                        </a:rPr>
                        <a:t>Note: </a:t>
                      </a:r>
                      <a:r>
                        <a:rPr lang="en-US" sz="1400" b="0" i="0" u="none" strike="noStrike" kern="1200" cap="none" spc="0" baseline="0" dirty="0">
                          <a:solidFill>
                            <a:schemeClr val="tx1"/>
                          </a:solidFill>
                          <a:latin typeface="+mn-lt"/>
                          <a:ea typeface="+mn-ea"/>
                          <a:cs typeface="+mn-cs"/>
                        </a:rPr>
                        <a:t>Use code B210 when a surgeon removes the (positive) mass and </a:t>
                      </a:r>
                      <a:r>
                        <a:rPr lang="en-US" sz="1400" b="0" i="0" u="none" strike="noStrike" kern="1200" cap="none" spc="0" baseline="0" dirty="0">
                          <a:solidFill>
                            <a:srgbClr val="C00000"/>
                          </a:solidFill>
                          <a:latin typeface="+mn-lt"/>
                          <a:ea typeface="+mn-ea"/>
                          <a:cs typeface="+mn-cs"/>
                        </a:rPr>
                        <a:t>there was </a:t>
                      </a:r>
                      <a:r>
                        <a:rPr lang="en-US" sz="1400" b="1" i="0" u="none" strike="noStrike" kern="1200" cap="none" spc="0" baseline="0" dirty="0">
                          <a:solidFill>
                            <a:srgbClr val="C00000"/>
                          </a:solidFill>
                          <a:latin typeface="+mn-lt"/>
                          <a:ea typeface="+mn-ea"/>
                          <a:cs typeface="+mn-cs"/>
                        </a:rPr>
                        <a:t>no biopsy </a:t>
                      </a:r>
                      <a:r>
                        <a:rPr lang="en-US" sz="1400" b="0" i="0" u="none" strike="noStrike" kern="1200" cap="none" spc="0" baseline="0" dirty="0">
                          <a:solidFill>
                            <a:schemeClr val="tx1"/>
                          </a:solidFill>
                          <a:latin typeface="+mn-lt"/>
                          <a:ea typeface="+mn-ea"/>
                          <a:cs typeface="+mn-cs"/>
                        </a:rPr>
                        <a:t>(either core or FNA) done prior to the mass being removed. An excisional biopsy can occur when the nodule was previously not expected to be cancer.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92650163"/>
                  </a:ext>
                </a:extLst>
              </a:tr>
              <a:tr h="1190033">
                <a:tc>
                  <a:txBody>
                    <a:bodyPr/>
                    <a:lstStyle/>
                    <a:p>
                      <a:r>
                        <a:rPr lang="en-US" sz="1400" cap="none" spc="0">
                          <a:solidFill>
                            <a:schemeClr val="tx1"/>
                          </a:solidFill>
                        </a:rPr>
                        <a:t>B215</a:t>
                      </a:r>
                    </a:p>
                  </a:txBody>
                  <a:tcPr marL="0" marR="57030" marT="22812" marB="171091">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lvl="1"/>
                      <a:r>
                        <a:rPr lang="en-US" sz="1400" b="0" i="0" u="none" strike="noStrike" kern="1200" cap="none" spc="0" baseline="0" dirty="0">
                          <a:solidFill>
                            <a:schemeClr val="tx1"/>
                          </a:solidFill>
                          <a:latin typeface="+mn-lt"/>
                          <a:ea typeface="+mn-ea"/>
                          <a:cs typeface="+mn-cs"/>
                        </a:rPr>
                        <a:t>Excisional breast biopsy, for atypia </a:t>
                      </a:r>
                    </a:p>
                    <a:p>
                      <a:pPr lvl="1"/>
                      <a:r>
                        <a:rPr lang="en-US" sz="1400" b="1" i="1" u="none" strike="noStrike" kern="1200" cap="none" spc="0" baseline="0" dirty="0">
                          <a:solidFill>
                            <a:schemeClr val="tx1"/>
                          </a:solidFill>
                          <a:latin typeface="+mn-lt"/>
                          <a:ea typeface="+mn-ea"/>
                          <a:cs typeface="+mn-cs"/>
                        </a:rPr>
                        <a:t>Note: </a:t>
                      </a:r>
                      <a:r>
                        <a:rPr lang="en-US" sz="1400" b="0" i="0" u="none" strike="noStrike" kern="1200" cap="none" spc="0" baseline="0" dirty="0">
                          <a:solidFill>
                            <a:schemeClr val="tx1"/>
                          </a:solidFill>
                          <a:latin typeface="+mn-lt"/>
                          <a:ea typeface="+mn-ea"/>
                          <a:cs typeface="+mn-cs"/>
                        </a:rPr>
                        <a:t>Use code B215 when patient has biopsy that shows atypical ductal hyperplasia (ADH), an excision is then performed, and pathology shows in situ or invasive cancer. The excisional breast biopsy for ADH diagnosed the cancer, not the core biopsy. An excisional breast biopsy removes the entire tumor and/or leaves only microscopic margins. This surgical code was added for situations when atypia tissue is excised and found to be reportable. Approx. 10-15% of excised atypia are cancer and reportable. 	</a:t>
                      </a:r>
                    </a:p>
                  </a:txBody>
                  <a:tcPr marL="0" marR="57030" marT="22812" marB="171091">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2110850141"/>
                  </a:ext>
                </a:extLst>
              </a:tr>
              <a:tr h="429629">
                <a:tc>
                  <a:txBody>
                    <a:bodyPr/>
                    <a:lstStyle/>
                    <a:p>
                      <a:r>
                        <a:rPr lang="en-US" sz="1400" cap="none" spc="0">
                          <a:solidFill>
                            <a:schemeClr val="tx1"/>
                          </a:solidFill>
                        </a:rPr>
                        <a:t>B240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cap="none" spc="0" baseline="0">
                          <a:solidFill>
                            <a:schemeClr val="tx1"/>
                          </a:solidFill>
                          <a:latin typeface="+mn-lt"/>
                          <a:ea typeface="+mn-ea"/>
                          <a:cs typeface="+mn-cs"/>
                        </a:rPr>
                        <a:t>Re-excision of margins from primary tumor site for gross or microscopic residual disease when less than total mastectomy performed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986379172"/>
                  </a:ext>
                </a:extLst>
              </a:tr>
              <a:tr h="1380134">
                <a:tc>
                  <a:txBody>
                    <a:bodyPr/>
                    <a:lstStyle/>
                    <a:p>
                      <a:r>
                        <a:rPr lang="en-US" sz="1400" cap="none" spc="0">
                          <a:solidFill>
                            <a:schemeClr val="tx1"/>
                          </a:solidFill>
                        </a:rPr>
                        <a:t>B290</a:t>
                      </a:r>
                    </a:p>
                  </a:txBody>
                  <a:tcPr marL="0" marR="57030" marT="22812" marB="171091">
                    <a:lnL w="12700" cmpd="sng">
                      <a:noFill/>
                      <a:prstDash val="solid"/>
                    </a:lnL>
                    <a:lnR w="12700" cmpd="sng">
                      <a:noFill/>
                      <a:prstDash val="solid"/>
                    </a:lnR>
                    <a:lnT w="12700" cmpd="sng">
                      <a:noFill/>
                      <a:prstDash val="solid"/>
                    </a:lnT>
                    <a:lnB w="12700" cmpd="sng">
                      <a:noFill/>
                      <a:prstDash val="solid"/>
                    </a:lnB>
                    <a:noFill/>
                  </a:tcPr>
                </a:tc>
                <a:tc>
                  <a:txBody>
                    <a:bodyPr/>
                    <a:lstStyle/>
                    <a:p>
                      <a:pPr lvl="1"/>
                      <a:r>
                        <a:rPr lang="en-US" sz="1400" b="0" i="0" u="none" strike="noStrike" kern="1200" cap="none" spc="0" baseline="0" dirty="0">
                          <a:solidFill>
                            <a:schemeClr val="tx1"/>
                          </a:solidFill>
                          <a:latin typeface="+mn-lt"/>
                          <a:ea typeface="+mn-ea"/>
                          <a:cs typeface="+mn-cs"/>
                        </a:rPr>
                        <a:t>Central lumpectomy, </a:t>
                      </a:r>
                      <a:r>
                        <a:rPr lang="en-US" sz="1400" b="0" i="0" u="none" strike="noStrike" kern="1200" cap="none" spc="0" baseline="0" dirty="0">
                          <a:solidFill>
                            <a:srgbClr val="C00000"/>
                          </a:solidFill>
                          <a:latin typeface="+mn-lt"/>
                          <a:ea typeface="+mn-ea"/>
                          <a:cs typeface="+mn-cs"/>
                        </a:rPr>
                        <a:t>only performed for a </a:t>
                      </a:r>
                      <a:r>
                        <a:rPr lang="en-US" sz="1400" b="1" i="0" u="none" strike="noStrike" kern="1200" cap="none" spc="0" baseline="0" dirty="0">
                          <a:solidFill>
                            <a:srgbClr val="C00000"/>
                          </a:solidFill>
                          <a:latin typeface="+mn-lt"/>
                          <a:ea typeface="+mn-ea"/>
                          <a:cs typeface="+mn-cs"/>
                        </a:rPr>
                        <a:t>prior diagnosis of cancer</a:t>
                      </a:r>
                      <a:r>
                        <a:rPr lang="en-US" sz="1400" b="0" i="0" u="none" strike="noStrike" kern="1200" cap="none" spc="0" baseline="0" dirty="0">
                          <a:solidFill>
                            <a:schemeClr val="tx1"/>
                          </a:solidFill>
                          <a:latin typeface="+mn-lt"/>
                          <a:ea typeface="+mn-ea"/>
                          <a:cs typeface="+mn-cs"/>
                        </a:rPr>
                        <a:t>, which includes removal of the nipple areolar complex </a:t>
                      </a:r>
                    </a:p>
                    <a:p>
                      <a:pPr lvl="1"/>
                      <a:r>
                        <a:rPr lang="en-US" sz="1400" b="1" i="1" u="none" strike="noStrike" kern="1200" cap="none" spc="0" baseline="0" dirty="0">
                          <a:solidFill>
                            <a:schemeClr val="tx1"/>
                          </a:solidFill>
                          <a:latin typeface="+mn-lt"/>
                          <a:ea typeface="+mn-ea"/>
                          <a:cs typeface="+mn-cs"/>
                        </a:rPr>
                        <a:t>Note: </a:t>
                      </a:r>
                      <a:r>
                        <a:rPr lang="en-US" sz="1400" b="0" i="0" u="none" strike="noStrike" kern="1200" cap="none" spc="0" baseline="0" dirty="0">
                          <a:solidFill>
                            <a:schemeClr val="tx1"/>
                          </a:solidFill>
                          <a:latin typeface="+mn-lt"/>
                          <a:ea typeface="+mn-ea"/>
                          <a:cs typeface="+mn-cs"/>
                        </a:rPr>
                        <a:t>Use code B290 when the nipple areolar complex needs to be removed for patients with Paget disease or cancer directly involving the nipple areolar complex. </a:t>
                      </a:r>
                    </a:p>
                    <a:p>
                      <a:pPr lvl="1"/>
                      <a:r>
                        <a:rPr lang="en-US" sz="1400" b="0" i="0" u="none" strike="noStrike" kern="1200" cap="none" spc="0" baseline="0" dirty="0">
                          <a:solidFill>
                            <a:schemeClr val="tx1"/>
                          </a:solidFill>
                          <a:latin typeface="+mn-lt"/>
                          <a:ea typeface="+mn-ea"/>
                          <a:cs typeface="+mn-cs"/>
                        </a:rPr>
                        <a:t>A central lumpectomy removes the nipple areolar complex, whereas a lumpectomy does not. Central lumpectomy and central portion lumpectomy, central portion excision, central partial mastectomy are interchangeable terms. 	</a:t>
                      </a:r>
                    </a:p>
                  </a:txBody>
                  <a:tcPr marL="0" marR="57030" marT="22812" marB="17109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68197890"/>
                  </a:ext>
                </a:extLst>
              </a:tr>
            </a:tbl>
          </a:graphicData>
        </a:graphic>
      </p:graphicFrame>
      <p:sp>
        <p:nvSpPr>
          <p:cNvPr id="4" name="TextBox 3">
            <a:extLst>
              <a:ext uri="{FF2B5EF4-FFF2-40B4-BE49-F238E27FC236}">
                <a16:creationId xmlns:a16="http://schemas.microsoft.com/office/drawing/2014/main" id="{ED6114F6-2265-32C3-BA28-E8E372E1105F}"/>
              </a:ext>
            </a:extLst>
          </p:cNvPr>
          <p:cNvSpPr txBox="1"/>
          <p:nvPr/>
        </p:nvSpPr>
        <p:spPr>
          <a:xfrm>
            <a:off x="4399878" y="76458"/>
            <a:ext cx="2775473" cy="369332"/>
          </a:xfrm>
          <a:prstGeom prst="rect">
            <a:avLst/>
          </a:prstGeom>
          <a:noFill/>
        </p:spPr>
        <p:txBody>
          <a:bodyPr wrap="square" rtlCol="0">
            <a:spAutoFit/>
          </a:bodyPr>
          <a:lstStyle/>
          <a:p>
            <a:pPr algn="ctr"/>
            <a:r>
              <a:rPr lang="en-US" b="1" dirty="0">
                <a:solidFill>
                  <a:schemeClr val="accent4">
                    <a:lumMod val="50000"/>
                  </a:schemeClr>
                </a:solidFill>
              </a:rPr>
              <a:t>Breast surgery Codes</a:t>
            </a:r>
          </a:p>
        </p:txBody>
      </p:sp>
      <p:sp>
        <p:nvSpPr>
          <p:cNvPr id="5" name="Rectangle 4">
            <a:extLst>
              <a:ext uri="{FF2B5EF4-FFF2-40B4-BE49-F238E27FC236}">
                <a16:creationId xmlns:a16="http://schemas.microsoft.com/office/drawing/2014/main" id="{222115DF-4098-3B1F-8CAE-C0B6BE5828AB}"/>
              </a:ext>
            </a:extLst>
          </p:cNvPr>
          <p:cNvSpPr/>
          <p:nvPr/>
        </p:nvSpPr>
        <p:spPr>
          <a:xfrm>
            <a:off x="643465" y="1708825"/>
            <a:ext cx="10905067" cy="251244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B61E7B21-8422-335B-D666-38F3DEF440D5}"/>
              </a:ext>
            </a:extLst>
          </p:cNvPr>
          <p:cNvPicPr>
            <a:picLocks noChangeAspect="1"/>
          </p:cNvPicPr>
          <p:nvPr>
            <a:audioFile r:link="rId1"/>
            <p:extLst>
              <p:ext uri="{DAA4B4D4-6D71-4841-9C94-3DE7FCFB9230}">
                <p14:media xmlns:p14="http://schemas.microsoft.com/office/powerpoint/2010/main" r:embed="rId2">
                  <p14:trim st="3199" end="2177.4172"/>
                </p14:media>
              </p:ext>
            </p:extLst>
          </p:nvPr>
        </p:nvPicPr>
        <p:blipFill>
          <a:blip r:embed="rId5"/>
          <a:stretch>
            <a:fillRect/>
          </a:stretch>
        </p:blipFill>
        <p:spPr>
          <a:xfrm>
            <a:off x="11139222" y="5705258"/>
            <a:ext cx="487363" cy="487363"/>
          </a:xfrm>
          <a:prstGeom prst="rect">
            <a:avLst/>
          </a:prstGeom>
        </p:spPr>
      </p:pic>
    </p:spTree>
    <p:extLst>
      <p:ext uri="{BB962C8B-B14F-4D97-AF65-F5344CB8AC3E}">
        <p14:creationId xmlns:p14="http://schemas.microsoft.com/office/powerpoint/2010/main" val="4277713420"/>
      </p:ext>
    </p:extLst>
  </p:cSld>
  <p:clrMapOvr>
    <a:masterClrMapping/>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8DAE-356F-D984-D990-0550F69E51E9}"/>
              </a:ext>
            </a:extLst>
          </p:cNvPr>
          <p:cNvSpPr>
            <a:spLocks noGrp="1"/>
          </p:cNvSpPr>
          <p:nvPr>
            <p:ph type="title"/>
          </p:nvPr>
        </p:nvSpPr>
        <p:spPr/>
        <p:txBody>
          <a:bodyPr/>
          <a:lstStyle/>
          <a:p>
            <a:r>
              <a:rPr lang="en-US" dirty="0"/>
              <a:t>Breast Surgery Code Changes</a:t>
            </a:r>
          </a:p>
        </p:txBody>
      </p:sp>
      <p:sp>
        <p:nvSpPr>
          <p:cNvPr id="3" name="Content Placeholder 2">
            <a:extLst>
              <a:ext uri="{FF2B5EF4-FFF2-40B4-BE49-F238E27FC236}">
                <a16:creationId xmlns:a16="http://schemas.microsoft.com/office/drawing/2014/main" id="{14A85735-A897-6060-A8F8-EC75305593C9}"/>
              </a:ext>
            </a:extLst>
          </p:cNvPr>
          <p:cNvSpPr>
            <a:spLocks noGrp="1"/>
          </p:cNvSpPr>
          <p:nvPr>
            <p:ph idx="1"/>
          </p:nvPr>
        </p:nvSpPr>
        <p:spPr>
          <a:xfrm>
            <a:off x="1324236" y="2644140"/>
            <a:ext cx="9543527" cy="3416300"/>
          </a:xfrm>
        </p:spPr>
        <p:txBody>
          <a:bodyPr>
            <a:normAutofit/>
          </a:bodyPr>
          <a:lstStyle/>
          <a:p>
            <a:pPr marL="0" indent="0" algn="ctr">
              <a:buNone/>
            </a:pPr>
            <a:r>
              <a:rPr lang="en-US" sz="2400" dirty="0"/>
              <a:t>Mastectomies</a:t>
            </a:r>
          </a:p>
          <a:p>
            <a:pPr marL="0" indent="0" algn="ctr">
              <a:buNone/>
            </a:pPr>
            <a:endParaRPr lang="en-US" sz="2400" dirty="0"/>
          </a:p>
          <a:p>
            <a:r>
              <a:rPr lang="en-US" sz="2400" u="sng" dirty="0"/>
              <a:t>Definitions based on what was removed</a:t>
            </a:r>
          </a:p>
          <a:p>
            <a:r>
              <a:rPr lang="en-US" sz="2400" dirty="0"/>
              <a:t>No codes for reconstruction</a:t>
            </a:r>
          </a:p>
          <a:p>
            <a:r>
              <a:rPr lang="en-US" sz="2400" dirty="0"/>
              <a:t>Different codes for with and without removal of contralateral breast</a:t>
            </a:r>
          </a:p>
        </p:txBody>
      </p:sp>
      <p:sp>
        <p:nvSpPr>
          <p:cNvPr id="4" name="Slide Number Placeholder 3">
            <a:extLst>
              <a:ext uri="{FF2B5EF4-FFF2-40B4-BE49-F238E27FC236}">
                <a16:creationId xmlns:a16="http://schemas.microsoft.com/office/drawing/2014/main" id="{3B0596DA-B4D7-91B7-AC90-207C29BB57ED}"/>
              </a:ext>
            </a:extLst>
          </p:cNvPr>
          <p:cNvSpPr>
            <a:spLocks noGrp="1"/>
          </p:cNvSpPr>
          <p:nvPr>
            <p:ph type="sldNum" sz="quarter" idx="12"/>
          </p:nvPr>
        </p:nvSpPr>
        <p:spPr/>
        <p:txBody>
          <a:bodyPr/>
          <a:lstStyle/>
          <a:p>
            <a:fld id="{8D7C473F-4F02-4DA9-B830-E335CF04CDD5}" type="slidenum">
              <a:rPr lang="en-US" smtClean="0"/>
              <a:t>53</a:t>
            </a:fld>
            <a:endParaRPr lang="en-US"/>
          </a:p>
        </p:txBody>
      </p:sp>
      <p:pic>
        <p:nvPicPr>
          <p:cNvPr id="5" name="Recorded Sound">
            <a:hlinkClick r:id="" action="ppaction://media"/>
            <a:extLst>
              <a:ext uri="{FF2B5EF4-FFF2-40B4-BE49-F238E27FC236}">
                <a16:creationId xmlns:a16="http://schemas.microsoft.com/office/drawing/2014/main" id="{C6CB3668-C00C-247A-2649-A7E729EB8563}"/>
              </a:ext>
            </a:extLst>
          </p:cNvPr>
          <p:cNvPicPr>
            <a:picLocks noChangeAspect="1"/>
          </p:cNvPicPr>
          <p:nvPr>
            <a:audioFile r:link="rId1"/>
            <p:extLst>
              <p:ext uri="{DAA4B4D4-6D71-4841-9C94-3DE7FCFB9230}">
                <p14:media xmlns:p14="http://schemas.microsoft.com/office/powerpoint/2010/main" r:embed="rId2">
                  <p14:trim st="3854" end="1045.8503"/>
                </p14:media>
              </p:ext>
            </p:extLst>
          </p:nvPr>
        </p:nvPicPr>
        <p:blipFill>
          <a:blip r:embed="rId5"/>
          <a:stretch>
            <a:fillRect/>
          </a:stretch>
        </p:blipFill>
        <p:spPr>
          <a:xfrm>
            <a:off x="10771639" y="5816758"/>
            <a:ext cx="487363" cy="487363"/>
          </a:xfrm>
          <a:prstGeom prst="rect">
            <a:avLst/>
          </a:prstGeom>
        </p:spPr>
      </p:pic>
    </p:spTree>
    <p:extLst>
      <p:ext uri="{BB962C8B-B14F-4D97-AF65-F5344CB8AC3E}">
        <p14:creationId xmlns:p14="http://schemas.microsoft.com/office/powerpoint/2010/main" val="230796959"/>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54</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613642829"/>
              </p:ext>
            </p:extLst>
          </p:nvPr>
        </p:nvGraphicFramePr>
        <p:xfrm>
          <a:off x="643467" y="796309"/>
          <a:ext cx="10905067" cy="3122572"/>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49861">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1538549">
                <a:tc>
                  <a:txBody>
                    <a:bodyPr/>
                    <a:lstStyle/>
                    <a:p>
                      <a:r>
                        <a:rPr lang="en-US" sz="1400" b="1" cap="none" spc="0" dirty="0">
                          <a:solidFill>
                            <a:srgbClr val="C00000"/>
                          </a:solidFill>
                        </a:rPr>
                        <a:t>B300</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400" b="1" i="0" u="none" strike="noStrike" kern="1200" baseline="0" dirty="0">
                          <a:solidFill>
                            <a:srgbClr val="C00000"/>
                          </a:solidFill>
                          <a:latin typeface="+mn-lt"/>
                          <a:ea typeface="+mn-ea"/>
                          <a:cs typeface="+mn-cs"/>
                        </a:rPr>
                        <a:t>Skin-sparing mastectomy </a:t>
                      </a: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A skin-sparing mastectomy removes all breast tissue and the nipple areolar complex and preserves native breast skin. It is performed with and without sentinel node biopsy or axillary lymph node dissection (ALND). </a:t>
                      </a:r>
                    </a:p>
                    <a:p>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Code Goldilocks mastectomy in </a:t>
                      </a:r>
                      <a:r>
                        <a:rPr lang="en-US" sz="1400" b="0" i="1" u="none" strike="noStrike" kern="1200" baseline="0" dirty="0">
                          <a:solidFill>
                            <a:schemeClr val="dk1"/>
                          </a:solidFill>
                          <a:latin typeface="+mn-lt"/>
                          <a:ea typeface="+mn-ea"/>
                          <a:cs typeface="+mn-cs"/>
                        </a:rPr>
                        <a:t>Surgery of Primary Site 2023 </a:t>
                      </a:r>
                      <a:r>
                        <a:rPr lang="en-US" sz="1400" b="0" i="0" u="none" strike="noStrike" kern="1200" baseline="0" dirty="0">
                          <a:solidFill>
                            <a:schemeClr val="dk1"/>
                          </a:solidFill>
                          <a:latin typeface="+mn-lt"/>
                          <a:ea typeface="+mn-ea"/>
                          <a:cs typeface="+mn-cs"/>
                        </a:rPr>
                        <a:t>(NAACCR #1291). Breast surgery codes B300, B310, and B320 are the best available choices for "Goldilocks" mastectomy. It is essentially a skin-sparing mastectomy with breast reconstruction. The choice between codes in the B300-B320 range and codes in the B400-B420 range depends on the extent of the breast removal and the contralateral breast removal. Review the operative report carefully and assign the code that best reflects the extent of the breast removal. 	</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972170144"/>
                  </a:ext>
                </a:extLst>
              </a:tr>
              <a:tr h="349861">
                <a:tc>
                  <a:txBody>
                    <a:bodyPr/>
                    <a:lstStyle/>
                    <a:p>
                      <a:r>
                        <a:rPr lang="en-US" sz="1400" cap="none" spc="0" dirty="0">
                          <a:solidFill>
                            <a:schemeClr val="tx1"/>
                          </a:solidFill>
                        </a:rPr>
                        <a:t>B310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lvl="1"/>
                      <a:r>
                        <a:rPr lang="en-US" sz="1400" b="0" i="0" u="none" strike="noStrike" kern="1200" baseline="0" dirty="0">
                          <a:solidFill>
                            <a:schemeClr val="dk1"/>
                          </a:solidFill>
                          <a:latin typeface="+mn-lt"/>
                          <a:ea typeface="+mn-ea"/>
                          <a:cs typeface="+mn-cs"/>
                        </a:rPr>
                        <a:t>WITHOUT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92650163"/>
                  </a:ext>
                </a:extLst>
              </a:tr>
              <a:tr h="349861">
                <a:tc>
                  <a:txBody>
                    <a:bodyPr/>
                    <a:lstStyle/>
                    <a:p>
                      <a:r>
                        <a:rPr lang="en-US" sz="1400" cap="none" spc="0" dirty="0">
                          <a:solidFill>
                            <a:schemeClr val="tx1"/>
                          </a:solidFill>
                        </a:rPr>
                        <a:t>B320</a:t>
                      </a:r>
                    </a:p>
                  </a:txBody>
                  <a:tcPr marL="0" marR="57030" marT="22812" marB="171091">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lvl="1"/>
                      <a:r>
                        <a:rPr lang="en-US" sz="1400" b="0" i="0" u="none" strike="noStrike" kern="1200" baseline="0" dirty="0">
                          <a:solidFill>
                            <a:schemeClr val="dk1"/>
                          </a:solidFill>
                          <a:latin typeface="+mn-lt"/>
                          <a:ea typeface="+mn-ea"/>
                          <a:cs typeface="+mn-cs"/>
                        </a:rPr>
                        <a:t>WITH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2110850141"/>
                  </a:ext>
                </a:extLst>
              </a:tr>
            </a:tbl>
          </a:graphicData>
        </a:graphic>
      </p:graphicFrame>
      <p:graphicFrame>
        <p:nvGraphicFramePr>
          <p:cNvPr id="4" name="Table 3">
            <a:extLst>
              <a:ext uri="{FF2B5EF4-FFF2-40B4-BE49-F238E27FC236}">
                <a16:creationId xmlns:a16="http://schemas.microsoft.com/office/drawing/2014/main" id="{861B8E14-3EC2-9B53-BE1A-AAC7137D498F}"/>
              </a:ext>
            </a:extLst>
          </p:cNvPr>
          <p:cNvGraphicFramePr>
            <a:graphicFrameLocks noGrp="1"/>
          </p:cNvGraphicFramePr>
          <p:nvPr>
            <p:extLst>
              <p:ext uri="{D42A27DB-BD31-4B8C-83A1-F6EECF244321}">
                <p14:modId xmlns:p14="http://schemas.microsoft.com/office/powerpoint/2010/main" val="772014328"/>
              </p:ext>
            </p:extLst>
          </p:nvPr>
        </p:nvGraphicFramePr>
        <p:xfrm>
          <a:off x="643467" y="4221047"/>
          <a:ext cx="10905067" cy="2055772"/>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0">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825263">
                <a:tc>
                  <a:txBody>
                    <a:bodyPr/>
                    <a:lstStyle/>
                    <a:p>
                      <a:r>
                        <a:rPr lang="en-US" sz="1400" b="1" cap="none" spc="0" dirty="0">
                          <a:solidFill>
                            <a:srgbClr val="C00000"/>
                          </a:solidFill>
                        </a:rPr>
                        <a:t>B400</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400" b="1" i="0" u="none" strike="noStrike" kern="1200" baseline="0" dirty="0">
                          <a:solidFill>
                            <a:srgbClr val="C00000"/>
                          </a:solidFill>
                          <a:latin typeface="+mn-lt"/>
                          <a:ea typeface="+mn-ea"/>
                          <a:cs typeface="+mn-cs"/>
                        </a:rPr>
                        <a:t>Nipple-sparing mastectomy </a:t>
                      </a: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A nipple-sparing mastectomy removes all breast tissue but preserves the nipple areolar complex and breast skin. It is performed with and without sentinel node biopsy or ALND. 	</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972170144"/>
                  </a:ext>
                </a:extLst>
              </a:tr>
              <a:tr h="349861">
                <a:tc>
                  <a:txBody>
                    <a:bodyPr/>
                    <a:lstStyle/>
                    <a:p>
                      <a:r>
                        <a:rPr lang="en-US" sz="1400" cap="none" spc="0" dirty="0">
                          <a:solidFill>
                            <a:schemeClr val="tx1"/>
                          </a:solidFill>
                        </a:rPr>
                        <a:t>B410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lvl="1"/>
                      <a:r>
                        <a:rPr lang="en-US" sz="1400" b="0" i="0" u="none" strike="noStrike" kern="1200" baseline="0" dirty="0">
                          <a:solidFill>
                            <a:schemeClr val="dk1"/>
                          </a:solidFill>
                          <a:latin typeface="+mn-lt"/>
                          <a:ea typeface="+mn-ea"/>
                          <a:cs typeface="+mn-cs"/>
                        </a:rPr>
                        <a:t>WITHOUT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92650163"/>
                  </a:ext>
                </a:extLst>
              </a:tr>
              <a:tr h="349861">
                <a:tc>
                  <a:txBody>
                    <a:bodyPr/>
                    <a:lstStyle/>
                    <a:p>
                      <a:r>
                        <a:rPr lang="en-US" sz="1400" cap="none" spc="0" dirty="0">
                          <a:solidFill>
                            <a:schemeClr val="tx1"/>
                          </a:solidFill>
                        </a:rPr>
                        <a:t>B420</a:t>
                      </a:r>
                    </a:p>
                  </a:txBody>
                  <a:tcPr marL="0" marR="57030" marT="22812" marB="171091">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lvl="1"/>
                      <a:r>
                        <a:rPr lang="en-US" sz="1400" b="0" i="0" u="none" strike="noStrike" kern="1200" baseline="0" dirty="0">
                          <a:solidFill>
                            <a:schemeClr val="dk1"/>
                          </a:solidFill>
                          <a:latin typeface="+mn-lt"/>
                          <a:ea typeface="+mn-ea"/>
                          <a:cs typeface="+mn-cs"/>
                        </a:rPr>
                        <a:t>WITH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2110850141"/>
                  </a:ext>
                </a:extLst>
              </a:tr>
            </a:tbl>
          </a:graphicData>
        </a:graphic>
      </p:graphicFrame>
      <p:sp>
        <p:nvSpPr>
          <p:cNvPr id="5" name="TextBox 4">
            <a:extLst>
              <a:ext uri="{FF2B5EF4-FFF2-40B4-BE49-F238E27FC236}">
                <a16:creationId xmlns:a16="http://schemas.microsoft.com/office/drawing/2014/main" id="{CF5A0D63-F586-41D9-E973-D87B69AC1CAB}"/>
              </a:ext>
            </a:extLst>
          </p:cNvPr>
          <p:cNvSpPr txBox="1"/>
          <p:nvPr/>
        </p:nvSpPr>
        <p:spPr>
          <a:xfrm>
            <a:off x="4378362" y="387275"/>
            <a:ext cx="2775473" cy="369332"/>
          </a:xfrm>
          <a:prstGeom prst="rect">
            <a:avLst/>
          </a:prstGeom>
          <a:noFill/>
        </p:spPr>
        <p:txBody>
          <a:bodyPr wrap="square" rtlCol="0">
            <a:spAutoFit/>
          </a:bodyPr>
          <a:lstStyle/>
          <a:p>
            <a:pPr algn="ctr"/>
            <a:r>
              <a:rPr lang="en-US" b="1" dirty="0">
                <a:solidFill>
                  <a:schemeClr val="accent4">
                    <a:lumMod val="50000"/>
                  </a:schemeClr>
                </a:solidFill>
              </a:rPr>
              <a:t>Breast Surgery Codes</a:t>
            </a:r>
          </a:p>
        </p:txBody>
      </p:sp>
      <p:pic>
        <p:nvPicPr>
          <p:cNvPr id="8" name="Recorded Sound">
            <a:hlinkClick r:id="" action="ppaction://media"/>
            <a:extLst>
              <a:ext uri="{FF2B5EF4-FFF2-40B4-BE49-F238E27FC236}">
                <a16:creationId xmlns:a16="http://schemas.microsoft.com/office/drawing/2014/main" id="{DBBF0DB7-2F04-4B1E-43BB-D3A6CCEC592B}"/>
              </a:ext>
            </a:extLst>
          </p:cNvPr>
          <p:cNvPicPr>
            <a:picLocks noChangeAspect="1"/>
          </p:cNvPicPr>
          <p:nvPr>
            <a:audioFile r:link="rId1"/>
            <p:extLst>
              <p:ext uri="{DAA4B4D4-6D71-4841-9C94-3DE7FCFB9230}">
                <p14:media xmlns:p14="http://schemas.microsoft.com/office/powerpoint/2010/main" r:embed="rId2">
                  <p14:trim st="2000" end="1976.4897"/>
                </p14:media>
              </p:ext>
            </p:extLst>
          </p:nvPr>
        </p:nvPicPr>
        <p:blipFill>
          <a:blip r:embed="rId5"/>
          <a:stretch>
            <a:fillRect/>
          </a:stretch>
        </p:blipFill>
        <p:spPr>
          <a:xfrm>
            <a:off x="11416447" y="288070"/>
            <a:ext cx="487363" cy="487363"/>
          </a:xfrm>
          <a:prstGeom prst="rect">
            <a:avLst/>
          </a:prstGeom>
        </p:spPr>
      </p:pic>
    </p:spTree>
    <p:extLst>
      <p:ext uri="{BB962C8B-B14F-4D97-AF65-F5344CB8AC3E}">
        <p14:creationId xmlns:p14="http://schemas.microsoft.com/office/powerpoint/2010/main" val="3190267463"/>
      </p:ext>
    </p:extLst>
  </p:cSld>
  <p:clrMapOvr>
    <a:masterClrMapping/>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55</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1486479529"/>
              </p:ext>
            </p:extLst>
          </p:nvPr>
        </p:nvGraphicFramePr>
        <p:xfrm>
          <a:off x="643466" y="684198"/>
          <a:ext cx="10905067" cy="2909212"/>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49861">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1346588">
                <a:tc>
                  <a:txBody>
                    <a:bodyPr/>
                    <a:lstStyle/>
                    <a:p>
                      <a:r>
                        <a:rPr lang="en-US" sz="1400" b="1" cap="none" spc="0" dirty="0">
                          <a:solidFill>
                            <a:srgbClr val="C00000"/>
                          </a:solidFill>
                        </a:rPr>
                        <a:t>B500</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400" b="1" i="0" u="none" strike="noStrike" kern="1200" baseline="0" dirty="0">
                          <a:solidFill>
                            <a:srgbClr val="C00000"/>
                          </a:solidFill>
                          <a:latin typeface="+mn-lt"/>
                          <a:ea typeface="+mn-ea"/>
                          <a:cs typeface="+mn-cs"/>
                        </a:rPr>
                        <a:t>Areolar-sparing mastectomy </a:t>
                      </a: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An areolar-sparing mastectomy removes all breast tissue and the nipple but preserves the areola and breast skin. It is performed with and without sentinel node biopsy or ALND. </a:t>
                      </a:r>
                    </a:p>
                    <a:p>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Code the most invasive, extensive, or definitive surgery in </a:t>
                      </a:r>
                      <a:r>
                        <a:rPr lang="en-US" sz="1400" b="0" i="1" u="none" strike="noStrike" kern="1200" baseline="0" dirty="0">
                          <a:solidFill>
                            <a:schemeClr val="dk1"/>
                          </a:solidFill>
                          <a:latin typeface="+mn-lt"/>
                          <a:ea typeface="+mn-ea"/>
                          <a:cs typeface="+mn-cs"/>
                        </a:rPr>
                        <a:t>Surgery of Primary Site 2023 </a:t>
                      </a:r>
                      <a:r>
                        <a:rPr lang="en-US" sz="1400" b="0" i="0" u="none" strike="noStrike" kern="1200" baseline="0" dirty="0">
                          <a:solidFill>
                            <a:schemeClr val="dk1"/>
                          </a:solidFill>
                          <a:latin typeface="+mn-lt"/>
                          <a:ea typeface="+mn-ea"/>
                          <a:cs typeface="+mn-cs"/>
                        </a:rPr>
                        <a:t>(NAACCR #1291). </a:t>
                      </a:r>
                    </a:p>
                    <a:p>
                      <a:r>
                        <a:rPr lang="en-US" sz="1400" b="0" i="0" u="none" strike="noStrike" kern="1200" baseline="0" dirty="0">
                          <a:solidFill>
                            <a:schemeClr val="dk1"/>
                          </a:solidFill>
                          <a:latin typeface="+mn-lt"/>
                          <a:ea typeface="+mn-ea"/>
                          <a:cs typeface="+mn-cs"/>
                        </a:rPr>
                        <a:t>Assign code B500, B510 or B520 if a patient has an excisional biopsy followed by an areolar-sparing mastectomy during the first course of therapy. Code the cumulative result of the surgeries, which is an areolar-sparing mastectomy in this case. </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972170144"/>
                  </a:ext>
                </a:extLst>
              </a:tr>
              <a:tr h="349861">
                <a:tc>
                  <a:txBody>
                    <a:bodyPr/>
                    <a:lstStyle/>
                    <a:p>
                      <a:r>
                        <a:rPr lang="en-US" sz="1400" cap="none" spc="0" dirty="0">
                          <a:solidFill>
                            <a:schemeClr val="tx1"/>
                          </a:solidFill>
                        </a:rPr>
                        <a:t>B510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lvl="1"/>
                      <a:r>
                        <a:rPr lang="en-US" sz="1400" b="0" i="0" u="none" strike="noStrike" kern="1200" baseline="0" dirty="0">
                          <a:solidFill>
                            <a:schemeClr val="dk1"/>
                          </a:solidFill>
                          <a:latin typeface="+mn-lt"/>
                          <a:ea typeface="+mn-ea"/>
                          <a:cs typeface="+mn-cs"/>
                        </a:rPr>
                        <a:t>WITHOUT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92650163"/>
                  </a:ext>
                </a:extLst>
              </a:tr>
              <a:tr h="349861">
                <a:tc>
                  <a:txBody>
                    <a:bodyPr/>
                    <a:lstStyle/>
                    <a:p>
                      <a:r>
                        <a:rPr lang="en-US" sz="1400" cap="none" spc="0" dirty="0">
                          <a:solidFill>
                            <a:schemeClr val="tx1"/>
                          </a:solidFill>
                        </a:rPr>
                        <a:t>B520</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tc>
                  <a:txBody>
                    <a:bodyPr/>
                    <a:lstStyle/>
                    <a:p>
                      <a:pPr lvl="1"/>
                      <a:r>
                        <a:rPr lang="en-US" sz="1400" b="0" i="0" u="none" strike="noStrike" kern="1200" baseline="0" dirty="0">
                          <a:solidFill>
                            <a:schemeClr val="dk1"/>
                          </a:solidFill>
                          <a:latin typeface="+mn-lt"/>
                          <a:ea typeface="+mn-ea"/>
                          <a:cs typeface="+mn-cs"/>
                        </a:rPr>
                        <a:t>WITH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extLst>
                  <a:ext uri="{0D108BD9-81ED-4DB2-BD59-A6C34878D82A}">
                    <a16:rowId xmlns:a16="http://schemas.microsoft.com/office/drawing/2014/main" val="2110850141"/>
                  </a:ext>
                </a:extLst>
              </a:tr>
            </a:tbl>
          </a:graphicData>
        </a:graphic>
      </p:graphicFrame>
      <p:graphicFrame>
        <p:nvGraphicFramePr>
          <p:cNvPr id="4" name="Table 3">
            <a:extLst>
              <a:ext uri="{FF2B5EF4-FFF2-40B4-BE49-F238E27FC236}">
                <a16:creationId xmlns:a16="http://schemas.microsoft.com/office/drawing/2014/main" id="{DCD18E33-A5AC-29E8-52CA-1AEAC025C967}"/>
              </a:ext>
            </a:extLst>
          </p:cNvPr>
          <p:cNvGraphicFramePr>
            <a:graphicFrameLocks noGrp="1"/>
          </p:cNvGraphicFramePr>
          <p:nvPr>
            <p:extLst>
              <p:ext uri="{D42A27DB-BD31-4B8C-83A1-F6EECF244321}">
                <p14:modId xmlns:p14="http://schemas.microsoft.com/office/powerpoint/2010/main" val="375272567"/>
              </p:ext>
            </p:extLst>
          </p:nvPr>
        </p:nvGraphicFramePr>
        <p:xfrm>
          <a:off x="643465" y="3895287"/>
          <a:ext cx="10905067" cy="2269132"/>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49861">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1026471">
                <a:tc>
                  <a:txBody>
                    <a:bodyPr/>
                    <a:lstStyle/>
                    <a:p>
                      <a:r>
                        <a:rPr lang="en-US" sz="1400" cap="none" spc="0" dirty="0">
                          <a:solidFill>
                            <a:schemeClr val="tx1"/>
                          </a:solidFill>
                        </a:rPr>
                        <a:t>B600</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Total (simple) mastectomy 	</a:t>
                      </a: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A total (simple) mastectomy removes all breast tissue, the nipple, areolar complex, and breast skin. It is performed with and without sentinel node biopsy or ALND. </a:t>
                      </a:r>
                    </a:p>
                    <a:p>
                      <a:r>
                        <a:rPr lang="en-US" sz="1400" b="1" i="0" u="none" strike="noStrike" kern="1200" baseline="0" dirty="0">
                          <a:solidFill>
                            <a:srgbClr val="C00000"/>
                          </a:solidFill>
                          <a:latin typeface="+mn-lt"/>
                          <a:ea typeface="+mn-ea"/>
                          <a:cs typeface="+mn-cs"/>
                        </a:rPr>
                        <a:t>Use code B600, B610, B620 if patient had a modified radical mastectomy. 	</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972170144"/>
                  </a:ext>
                </a:extLst>
              </a:tr>
              <a:tr h="349861">
                <a:tc>
                  <a:txBody>
                    <a:bodyPr/>
                    <a:lstStyle/>
                    <a:p>
                      <a:r>
                        <a:rPr lang="en-US" sz="1400" cap="none" spc="0" dirty="0">
                          <a:solidFill>
                            <a:schemeClr val="tx1"/>
                          </a:solidFill>
                        </a:rPr>
                        <a:t>B610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lvl="1"/>
                      <a:r>
                        <a:rPr lang="en-US" sz="1400" b="0" i="0" u="none" strike="noStrike" kern="1200" baseline="0" dirty="0">
                          <a:solidFill>
                            <a:schemeClr val="dk1"/>
                          </a:solidFill>
                          <a:latin typeface="+mn-lt"/>
                          <a:ea typeface="+mn-ea"/>
                          <a:cs typeface="+mn-cs"/>
                        </a:rPr>
                        <a:t>WITHOUT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92650163"/>
                  </a:ext>
                </a:extLst>
              </a:tr>
              <a:tr h="349861">
                <a:tc>
                  <a:txBody>
                    <a:bodyPr/>
                    <a:lstStyle/>
                    <a:p>
                      <a:r>
                        <a:rPr lang="en-US" sz="1400" cap="none" spc="0" dirty="0">
                          <a:solidFill>
                            <a:schemeClr val="tx1"/>
                          </a:solidFill>
                        </a:rPr>
                        <a:t>B620</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tc>
                  <a:txBody>
                    <a:bodyPr/>
                    <a:lstStyle/>
                    <a:p>
                      <a:pPr lvl="1"/>
                      <a:r>
                        <a:rPr lang="en-US" sz="1400" b="0" i="0" u="none" strike="noStrike" kern="1200" baseline="0" dirty="0">
                          <a:solidFill>
                            <a:schemeClr val="dk1"/>
                          </a:solidFill>
                          <a:latin typeface="+mn-lt"/>
                          <a:ea typeface="+mn-ea"/>
                          <a:cs typeface="+mn-cs"/>
                        </a:rPr>
                        <a:t>WITH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extLst>
                  <a:ext uri="{0D108BD9-81ED-4DB2-BD59-A6C34878D82A}">
                    <a16:rowId xmlns:a16="http://schemas.microsoft.com/office/drawing/2014/main" val="2110850141"/>
                  </a:ext>
                </a:extLst>
              </a:tr>
            </a:tbl>
          </a:graphicData>
        </a:graphic>
      </p:graphicFrame>
      <p:sp>
        <p:nvSpPr>
          <p:cNvPr id="7" name="TextBox 6">
            <a:extLst>
              <a:ext uri="{FF2B5EF4-FFF2-40B4-BE49-F238E27FC236}">
                <a16:creationId xmlns:a16="http://schemas.microsoft.com/office/drawing/2014/main" id="{CFA6E6AA-29B6-B34F-E4C2-7382739E1F72}"/>
              </a:ext>
            </a:extLst>
          </p:cNvPr>
          <p:cNvSpPr txBox="1"/>
          <p:nvPr/>
        </p:nvSpPr>
        <p:spPr>
          <a:xfrm>
            <a:off x="4378362" y="309967"/>
            <a:ext cx="2775473" cy="369332"/>
          </a:xfrm>
          <a:prstGeom prst="rect">
            <a:avLst/>
          </a:prstGeom>
          <a:noFill/>
        </p:spPr>
        <p:txBody>
          <a:bodyPr wrap="square" rtlCol="0">
            <a:spAutoFit/>
          </a:bodyPr>
          <a:lstStyle/>
          <a:p>
            <a:pPr algn="ctr"/>
            <a:r>
              <a:rPr lang="en-US" b="1" dirty="0">
                <a:solidFill>
                  <a:schemeClr val="accent4">
                    <a:lumMod val="50000"/>
                  </a:schemeClr>
                </a:solidFill>
              </a:rPr>
              <a:t>Breast Surgery Codes</a:t>
            </a:r>
          </a:p>
        </p:txBody>
      </p:sp>
      <p:pic>
        <p:nvPicPr>
          <p:cNvPr id="5" name="Recorded Sound">
            <a:hlinkClick r:id="" action="ppaction://media"/>
            <a:extLst>
              <a:ext uri="{FF2B5EF4-FFF2-40B4-BE49-F238E27FC236}">
                <a16:creationId xmlns:a16="http://schemas.microsoft.com/office/drawing/2014/main" id="{BA63CC39-6FBC-324C-690A-F7814CCD5196}"/>
              </a:ext>
            </a:extLst>
          </p:cNvPr>
          <p:cNvPicPr>
            <a:picLocks noChangeAspect="1"/>
          </p:cNvPicPr>
          <p:nvPr>
            <a:audioFile r:link="rId1"/>
            <p:extLst>
              <p:ext uri="{DAA4B4D4-6D71-4841-9C94-3DE7FCFB9230}">
                <p14:media xmlns:p14="http://schemas.microsoft.com/office/powerpoint/2010/main" r:embed="rId2">
                  <p14:trim st="2800" end="1534.1247"/>
                </p14:media>
              </p:ext>
            </p:extLst>
          </p:nvPr>
        </p:nvPicPr>
        <p:blipFill>
          <a:blip r:embed="rId5"/>
          <a:stretch>
            <a:fillRect/>
          </a:stretch>
        </p:blipFill>
        <p:spPr>
          <a:xfrm>
            <a:off x="9866517" y="5920737"/>
            <a:ext cx="487363" cy="487363"/>
          </a:xfrm>
          <a:prstGeom prst="rect">
            <a:avLst/>
          </a:prstGeom>
        </p:spPr>
      </p:pic>
    </p:spTree>
    <p:extLst>
      <p:ext uri="{BB962C8B-B14F-4D97-AF65-F5344CB8AC3E}">
        <p14:creationId xmlns:p14="http://schemas.microsoft.com/office/powerpoint/2010/main" val="1660400659"/>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91DC7E-202F-E614-9F82-B103EE0756E8}"/>
              </a:ext>
            </a:extLst>
          </p:cNvPr>
          <p:cNvSpPr>
            <a:spLocks noGrp="1"/>
          </p:cNvSpPr>
          <p:nvPr>
            <p:ph type="sldNum" sz="quarter" idx="12"/>
          </p:nvPr>
        </p:nvSpPr>
        <p:spPr>
          <a:xfrm>
            <a:off x="10997348" y="6353984"/>
            <a:ext cx="838199" cy="342653"/>
          </a:xfrm>
        </p:spPr>
        <p:txBody>
          <a:bodyPr>
            <a:normAutofit/>
          </a:bodyPr>
          <a:lstStyle/>
          <a:p>
            <a:pPr algn="r">
              <a:spcAft>
                <a:spcPts val="600"/>
              </a:spcAft>
            </a:pPr>
            <a:fld id="{8D7C473F-4F02-4DA9-B830-E335CF04CDD5}" type="slidenum">
              <a:rPr lang="en-US" sz="1000" smtClean="0">
                <a:solidFill>
                  <a:schemeClr val="accent1"/>
                </a:solidFill>
              </a:rPr>
              <a:pPr algn="r">
                <a:spcAft>
                  <a:spcPts val="600"/>
                </a:spcAft>
              </a:pPr>
              <a:t>56</a:t>
            </a:fld>
            <a:endParaRPr lang="en-US" sz="1000">
              <a:solidFill>
                <a:schemeClr val="accent1"/>
              </a:solidFill>
            </a:endParaRPr>
          </a:p>
        </p:txBody>
      </p:sp>
      <p:graphicFrame>
        <p:nvGraphicFramePr>
          <p:cNvPr id="3" name="Table 2">
            <a:extLst>
              <a:ext uri="{FF2B5EF4-FFF2-40B4-BE49-F238E27FC236}">
                <a16:creationId xmlns:a16="http://schemas.microsoft.com/office/drawing/2014/main" id="{5106A171-8E91-1312-5ADC-D6EAF2534D64}"/>
              </a:ext>
            </a:extLst>
          </p:cNvPr>
          <p:cNvGraphicFramePr>
            <a:graphicFrameLocks noGrp="1"/>
          </p:cNvGraphicFramePr>
          <p:nvPr>
            <p:extLst>
              <p:ext uri="{D42A27DB-BD31-4B8C-83A1-F6EECF244321}">
                <p14:modId xmlns:p14="http://schemas.microsoft.com/office/powerpoint/2010/main" val="1159372525"/>
              </p:ext>
            </p:extLst>
          </p:nvPr>
        </p:nvGraphicFramePr>
        <p:xfrm>
          <a:off x="643467" y="999509"/>
          <a:ext cx="10905067" cy="2055772"/>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49861">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746798">
                <a:tc>
                  <a:txBody>
                    <a:bodyPr/>
                    <a:lstStyle/>
                    <a:p>
                      <a:r>
                        <a:rPr lang="en-US" sz="1400" cap="none" spc="0" dirty="0">
                          <a:solidFill>
                            <a:schemeClr val="tx1"/>
                          </a:solidFill>
                        </a:rPr>
                        <a:t>B700</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400" b="0" i="0" u="none" strike="noStrike" kern="1200" baseline="0" dirty="0">
                          <a:solidFill>
                            <a:schemeClr val="dk1"/>
                          </a:solidFill>
                          <a:latin typeface="+mn-lt"/>
                          <a:ea typeface="+mn-ea"/>
                          <a:cs typeface="+mn-cs"/>
                        </a:rPr>
                        <a:t>Radical mastectomy, NOS </a:t>
                      </a:r>
                    </a:p>
                    <a:p>
                      <a:r>
                        <a:rPr lang="en-US" sz="1400" b="1" i="1" u="none" strike="noStrike" kern="1200" baseline="0" dirty="0">
                          <a:solidFill>
                            <a:schemeClr val="dk1"/>
                          </a:solidFill>
                          <a:latin typeface="+mn-lt"/>
                          <a:ea typeface="+mn-ea"/>
                          <a:cs typeface="+mn-cs"/>
                        </a:rPr>
                        <a:t>Note: </a:t>
                      </a:r>
                      <a:r>
                        <a:rPr lang="en-US" sz="1400" b="0" i="0" u="none" strike="noStrike" kern="1200" baseline="0" dirty="0">
                          <a:solidFill>
                            <a:schemeClr val="dk1"/>
                          </a:solidFill>
                          <a:latin typeface="+mn-lt"/>
                          <a:ea typeface="+mn-ea"/>
                          <a:cs typeface="+mn-cs"/>
                        </a:rPr>
                        <a:t>A radical mastectomy removes all breast tissue, the nipple areolar complex, breast skin, and pectoralis muscle. It is performed with level l-III ALND 	</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972170144"/>
                  </a:ext>
                </a:extLst>
              </a:tr>
              <a:tr h="349861">
                <a:tc>
                  <a:txBody>
                    <a:bodyPr/>
                    <a:lstStyle/>
                    <a:p>
                      <a:r>
                        <a:rPr lang="en-US" sz="1400" cap="none" spc="0" dirty="0">
                          <a:solidFill>
                            <a:schemeClr val="tx1"/>
                          </a:solidFill>
                        </a:rPr>
                        <a:t>B710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lvl="1"/>
                      <a:r>
                        <a:rPr lang="en-US" sz="1400" b="0" i="0" u="none" strike="noStrike" kern="1200" baseline="0" dirty="0">
                          <a:solidFill>
                            <a:schemeClr val="dk1"/>
                          </a:solidFill>
                          <a:latin typeface="+mn-lt"/>
                          <a:ea typeface="+mn-ea"/>
                          <a:cs typeface="+mn-cs"/>
                        </a:rPr>
                        <a:t>WITHOUT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92650163"/>
                  </a:ext>
                </a:extLst>
              </a:tr>
              <a:tr h="349861">
                <a:tc>
                  <a:txBody>
                    <a:bodyPr/>
                    <a:lstStyle/>
                    <a:p>
                      <a:r>
                        <a:rPr lang="en-US" sz="1400" cap="none" spc="0" dirty="0">
                          <a:solidFill>
                            <a:schemeClr val="tx1"/>
                          </a:solidFill>
                        </a:rPr>
                        <a:t>B720</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tc>
                  <a:txBody>
                    <a:bodyPr/>
                    <a:lstStyle/>
                    <a:p>
                      <a:pPr lvl="1"/>
                      <a:r>
                        <a:rPr lang="en-US" sz="1400" b="0" i="0" u="none" strike="noStrike" kern="1200" baseline="0" dirty="0">
                          <a:solidFill>
                            <a:schemeClr val="dk1"/>
                          </a:solidFill>
                          <a:latin typeface="+mn-lt"/>
                          <a:ea typeface="+mn-ea"/>
                          <a:cs typeface="+mn-cs"/>
                        </a:rPr>
                        <a:t>WITH removal of uninvolved contralateral breast</a:t>
                      </a:r>
                      <a:r>
                        <a:rPr lang="en-US" sz="1400" b="0" i="0" u="none" strike="noStrike" kern="1200" cap="none" spc="0" baseline="0" dirty="0">
                          <a:solidFill>
                            <a:schemeClr val="tx1"/>
                          </a:solidFill>
                          <a:latin typeface="+mn-lt"/>
                          <a:ea typeface="+mn-ea"/>
                          <a:cs typeface="+mn-cs"/>
                        </a:rPr>
                        <a:t>. 	</a:t>
                      </a:r>
                    </a:p>
                  </a:txBody>
                  <a:tcPr marL="0" marR="57030" marT="22812" marB="171091">
                    <a:lnL w="12700" cmpd="sng">
                      <a:noFill/>
                      <a:prstDash val="solid"/>
                    </a:lnL>
                    <a:lnR w="12700" cmpd="sng">
                      <a:noFill/>
                      <a:prstDash val="solid"/>
                    </a:lnR>
                    <a:lnT w="12700" cmpd="sng">
                      <a:noFill/>
                      <a:prstDash val="solid"/>
                    </a:lnT>
                    <a:lnB w="6350" cap="flat" cmpd="sng" algn="ctr">
                      <a:noFill/>
                      <a:prstDash val="solid"/>
                    </a:lnB>
                    <a:noFill/>
                  </a:tcPr>
                </a:tc>
                <a:extLst>
                  <a:ext uri="{0D108BD9-81ED-4DB2-BD59-A6C34878D82A}">
                    <a16:rowId xmlns:a16="http://schemas.microsoft.com/office/drawing/2014/main" val="2110850141"/>
                  </a:ext>
                </a:extLst>
              </a:tr>
            </a:tbl>
          </a:graphicData>
        </a:graphic>
      </p:graphicFrame>
      <p:graphicFrame>
        <p:nvGraphicFramePr>
          <p:cNvPr id="4" name="Table 3">
            <a:extLst>
              <a:ext uri="{FF2B5EF4-FFF2-40B4-BE49-F238E27FC236}">
                <a16:creationId xmlns:a16="http://schemas.microsoft.com/office/drawing/2014/main" id="{DCD18E33-A5AC-29E8-52CA-1AEAC025C967}"/>
              </a:ext>
            </a:extLst>
          </p:cNvPr>
          <p:cNvGraphicFramePr>
            <a:graphicFrameLocks noGrp="1"/>
          </p:cNvGraphicFramePr>
          <p:nvPr>
            <p:extLst>
              <p:ext uri="{D42A27DB-BD31-4B8C-83A1-F6EECF244321}">
                <p14:modId xmlns:p14="http://schemas.microsoft.com/office/powerpoint/2010/main" val="105769163"/>
              </p:ext>
            </p:extLst>
          </p:nvPr>
        </p:nvGraphicFramePr>
        <p:xfrm>
          <a:off x="643466" y="3429000"/>
          <a:ext cx="10905067" cy="1648509"/>
        </p:xfrm>
        <a:graphic>
          <a:graphicData uri="http://schemas.openxmlformats.org/drawingml/2006/table">
            <a:tbl>
              <a:tblPr firstRow="1" bandRow="1">
                <a:noFill/>
                <a:tableStyleId>{5C22544A-7EE6-4342-B048-85BDC9FD1C3A}</a:tableStyleId>
              </a:tblPr>
              <a:tblGrid>
                <a:gridCol w="582185">
                  <a:extLst>
                    <a:ext uri="{9D8B030D-6E8A-4147-A177-3AD203B41FA5}">
                      <a16:colId xmlns:a16="http://schemas.microsoft.com/office/drawing/2014/main" val="1474622033"/>
                    </a:ext>
                  </a:extLst>
                </a:gridCol>
                <a:gridCol w="10322882">
                  <a:extLst>
                    <a:ext uri="{9D8B030D-6E8A-4147-A177-3AD203B41FA5}">
                      <a16:colId xmlns:a16="http://schemas.microsoft.com/office/drawing/2014/main" val="1297512849"/>
                    </a:ext>
                  </a:extLst>
                </a:gridCol>
              </a:tblGrid>
              <a:tr h="337476">
                <a:tc>
                  <a:txBody>
                    <a:bodyPr/>
                    <a:lstStyle/>
                    <a:p>
                      <a:r>
                        <a:rPr lang="en-US" sz="1400" b="1" cap="none" spc="0">
                          <a:solidFill>
                            <a:schemeClr val="tx1"/>
                          </a:solidFill>
                        </a:rPr>
                        <a:t>Code</a:t>
                      </a:r>
                    </a:p>
                  </a:txBody>
                  <a:tcPr marL="0" marR="57030" marT="22812" marB="171091">
                    <a:lnL w="12700" cmpd="sng">
                      <a:noFill/>
                    </a:lnL>
                    <a:lnR w="12700" cmpd="sng">
                      <a:noFill/>
                    </a:lnR>
                    <a:lnT w="28575" cap="flat" cmpd="sng" algn="ctr">
                      <a:solidFill>
                        <a:schemeClr val="tx1"/>
                      </a:solidFill>
                      <a:prstDash val="solid"/>
                    </a:lnT>
                    <a:lnB w="38100" cmpd="sng">
                      <a:noFill/>
                    </a:lnB>
                    <a:noFill/>
                  </a:tcPr>
                </a:tc>
                <a:tc>
                  <a:txBody>
                    <a:bodyPr/>
                    <a:lstStyle/>
                    <a:p>
                      <a:r>
                        <a:rPr lang="en-US" sz="1400" b="1" cap="none" spc="0" dirty="0">
                          <a:solidFill>
                            <a:schemeClr val="tx1"/>
                          </a:solidFill>
                        </a:rPr>
                        <a:t>Description</a:t>
                      </a:r>
                    </a:p>
                  </a:txBody>
                  <a:tcPr marL="0" marR="57030" marT="22812" marB="17109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187861968"/>
                  </a:ext>
                </a:extLst>
              </a:tr>
              <a:tr h="724176">
                <a:tc>
                  <a:txBody>
                    <a:bodyPr/>
                    <a:lstStyle/>
                    <a:p>
                      <a:r>
                        <a:rPr lang="en-US" sz="1400" cap="none" spc="0" dirty="0">
                          <a:solidFill>
                            <a:schemeClr val="tx1"/>
                          </a:solidFill>
                        </a:rPr>
                        <a:t>B760</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400" b="0" i="0" u="none" strike="noStrike" kern="1200" baseline="0" dirty="0">
                          <a:solidFill>
                            <a:schemeClr val="dk1"/>
                          </a:solidFill>
                          <a:latin typeface="+mn-lt"/>
                          <a:ea typeface="+mn-ea"/>
                          <a:cs typeface="+mn-cs"/>
                        </a:rPr>
                        <a:t>Bilateral mastectomy for a single tumor involving both breasts, as for bilateral inflammatory carcinoma </a:t>
                      </a:r>
                    </a:p>
                    <a:p>
                      <a:r>
                        <a:rPr lang="en-US" sz="1400" b="1" i="1" u="none" strike="noStrike" kern="1200" baseline="0" dirty="0">
                          <a:solidFill>
                            <a:schemeClr val="dk1"/>
                          </a:solidFill>
                          <a:latin typeface="+mn-lt"/>
                          <a:ea typeface="+mn-ea"/>
                          <a:cs typeface="+mn-cs"/>
                        </a:rPr>
                        <a:t>SEER Note: </a:t>
                      </a:r>
                      <a:r>
                        <a:rPr lang="en-US" sz="1400" b="0" i="0" u="none" strike="noStrike" kern="1200" baseline="0" dirty="0">
                          <a:solidFill>
                            <a:schemeClr val="dk1"/>
                          </a:solidFill>
                          <a:latin typeface="+mn-lt"/>
                          <a:ea typeface="+mn-ea"/>
                          <a:cs typeface="+mn-cs"/>
                        </a:rPr>
                        <a:t>Assign code B760 for a more extensive bilateral mastectomy for a single primary involving both breasts. Assign code 0 in </a:t>
                      </a:r>
                      <a:r>
                        <a:rPr lang="en-US" sz="1400" b="0" i="1" u="none" strike="noStrike" kern="1200" baseline="0" dirty="0">
                          <a:solidFill>
                            <a:schemeClr val="dk1"/>
                          </a:solidFill>
                          <a:latin typeface="+mn-lt"/>
                          <a:ea typeface="+mn-ea"/>
                          <a:cs typeface="+mn-cs"/>
                        </a:rPr>
                        <a:t>Surgical Procedure of Other Site </a:t>
                      </a:r>
                      <a:r>
                        <a:rPr lang="en-US" sz="1400" b="0" i="0" u="none" strike="noStrike" kern="1200" baseline="0" dirty="0">
                          <a:solidFill>
                            <a:schemeClr val="dk1"/>
                          </a:solidFill>
                          <a:latin typeface="+mn-lt"/>
                          <a:ea typeface="+mn-ea"/>
                          <a:cs typeface="+mn-cs"/>
                        </a:rPr>
                        <a:t>(NAACCR #1294). 	</a:t>
                      </a:r>
                    </a:p>
                  </a:txBody>
                  <a:tcPr marL="0" marR="57030" marT="22812" marB="171091">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972170144"/>
                  </a:ext>
                </a:extLst>
              </a:tr>
              <a:tr h="349861">
                <a:tc>
                  <a:txBody>
                    <a:bodyPr/>
                    <a:lstStyle/>
                    <a:p>
                      <a:r>
                        <a:rPr lang="en-US" sz="1400" cap="none" spc="0" dirty="0">
                          <a:solidFill>
                            <a:schemeClr val="tx1"/>
                          </a:solidFill>
                        </a:rPr>
                        <a:t>B800</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lvl="0"/>
                      <a:r>
                        <a:rPr lang="en-US" sz="1400" b="0" i="0" u="none" strike="noStrike" kern="1200" baseline="0" dirty="0">
                          <a:solidFill>
                            <a:schemeClr val="dk1"/>
                          </a:solidFill>
                          <a:latin typeface="+mn-lt"/>
                          <a:ea typeface="+mn-ea"/>
                          <a:cs typeface="+mn-cs"/>
                        </a:rPr>
                        <a:t>Mastectomy, NOS </a:t>
                      </a:r>
                      <a:r>
                        <a:rPr lang="en-US" sz="1400" b="1" i="0" u="none" strike="noStrike" kern="1200" baseline="0" dirty="0">
                          <a:solidFill>
                            <a:srgbClr val="C00000"/>
                          </a:solidFill>
                          <a:latin typeface="+mn-lt"/>
                          <a:ea typeface="+mn-ea"/>
                          <a:cs typeface="+mn-cs"/>
                        </a:rPr>
                        <a:t>(including extended radical mastectomy)</a:t>
                      </a:r>
                      <a:r>
                        <a:rPr lang="en-US" sz="1400" b="1" i="0" u="none" strike="noStrike" kern="1200" cap="none" spc="0" baseline="0" dirty="0">
                          <a:solidFill>
                            <a:srgbClr val="C00000"/>
                          </a:solidFill>
                          <a:latin typeface="+mn-lt"/>
                          <a:ea typeface="+mn-ea"/>
                          <a:cs typeface="+mn-cs"/>
                        </a:rPr>
                        <a:t>	</a:t>
                      </a:r>
                    </a:p>
                  </a:txBody>
                  <a:tcPr marL="0" marR="57030" marT="22812" marB="171091">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92650163"/>
                  </a:ext>
                </a:extLst>
              </a:tr>
            </a:tbl>
          </a:graphicData>
        </a:graphic>
      </p:graphicFrame>
      <p:sp>
        <p:nvSpPr>
          <p:cNvPr id="5" name="TextBox 4">
            <a:extLst>
              <a:ext uri="{FF2B5EF4-FFF2-40B4-BE49-F238E27FC236}">
                <a16:creationId xmlns:a16="http://schemas.microsoft.com/office/drawing/2014/main" id="{C62AF297-BA2E-AD2C-033F-F5207D01AFD3}"/>
              </a:ext>
            </a:extLst>
          </p:cNvPr>
          <p:cNvSpPr txBox="1"/>
          <p:nvPr/>
        </p:nvSpPr>
        <p:spPr>
          <a:xfrm>
            <a:off x="4378362" y="398033"/>
            <a:ext cx="2775473" cy="369332"/>
          </a:xfrm>
          <a:prstGeom prst="rect">
            <a:avLst/>
          </a:prstGeom>
          <a:noFill/>
        </p:spPr>
        <p:txBody>
          <a:bodyPr wrap="square" rtlCol="0">
            <a:spAutoFit/>
          </a:bodyPr>
          <a:lstStyle/>
          <a:p>
            <a:pPr algn="ctr"/>
            <a:r>
              <a:rPr lang="en-US" b="1" dirty="0">
                <a:solidFill>
                  <a:schemeClr val="accent4">
                    <a:lumMod val="50000"/>
                  </a:schemeClr>
                </a:solidFill>
              </a:rPr>
              <a:t>Breast Surgery Codes</a:t>
            </a:r>
          </a:p>
        </p:txBody>
      </p:sp>
      <p:pic>
        <p:nvPicPr>
          <p:cNvPr id="6" name="Recorded Sound">
            <a:hlinkClick r:id="" action="ppaction://media"/>
            <a:extLst>
              <a:ext uri="{FF2B5EF4-FFF2-40B4-BE49-F238E27FC236}">
                <a16:creationId xmlns:a16="http://schemas.microsoft.com/office/drawing/2014/main" id="{B164B57C-96C2-8B9F-91C3-29F006533D77}"/>
              </a:ext>
            </a:extLst>
          </p:cNvPr>
          <p:cNvPicPr>
            <a:picLocks noChangeAspect="1"/>
          </p:cNvPicPr>
          <p:nvPr>
            <a:audioFile r:link="rId1"/>
            <p:extLst>
              <p:ext uri="{DAA4B4D4-6D71-4841-9C94-3DE7FCFB9230}">
                <p14:media xmlns:p14="http://schemas.microsoft.com/office/powerpoint/2010/main" r:embed="rId2">
                  <p14:trim st="3050" end="3542.195"/>
                </p14:media>
              </p:ext>
            </p:extLst>
          </p:nvPr>
        </p:nvPicPr>
        <p:blipFill>
          <a:blip r:embed="rId5"/>
          <a:stretch>
            <a:fillRect/>
          </a:stretch>
        </p:blipFill>
        <p:spPr>
          <a:xfrm>
            <a:off x="10208372" y="5614809"/>
            <a:ext cx="487363" cy="487363"/>
          </a:xfrm>
          <a:prstGeom prst="rect">
            <a:avLst/>
          </a:prstGeom>
        </p:spPr>
      </p:pic>
    </p:spTree>
    <p:extLst>
      <p:ext uri="{BB962C8B-B14F-4D97-AF65-F5344CB8AC3E}">
        <p14:creationId xmlns:p14="http://schemas.microsoft.com/office/powerpoint/2010/main" val="883873251"/>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3395-9848-9788-5C12-DA3F32A8D729}"/>
              </a:ext>
            </a:extLst>
          </p:cNvPr>
          <p:cNvSpPr>
            <a:spLocks noGrp="1"/>
          </p:cNvSpPr>
          <p:nvPr>
            <p:ph type="title"/>
          </p:nvPr>
        </p:nvSpPr>
        <p:spPr>
          <a:xfrm>
            <a:off x="1154953" y="973668"/>
            <a:ext cx="9197587" cy="706964"/>
          </a:xfrm>
        </p:spPr>
        <p:txBody>
          <a:bodyPr/>
          <a:lstStyle/>
          <a:p>
            <a:r>
              <a:rPr lang="en-US" dirty="0"/>
              <a:t>Breast Reconstruction – New Data Item</a:t>
            </a:r>
          </a:p>
        </p:txBody>
      </p:sp>
      <p:sp>
        <p:nvSpPr>
          <p:cNvPr id="3" name="Content Placeholder 2">
            <a:extLst>
              <a:ext uri="{FF2B5EF4-FFF2-40B4-BE49-F238E27FC236}">
                <a16:creationId xmlns:a16="http://schemas.microsoft.com/office/drawing/2014/main" id="{45CDFF3B-A594-0FB7-04EE-B38B85D1E92A}"/>
              </a:ext>
            </a:extLst>
          </p:cNvPr>
          <p:cNvSpPr>
            <a:spLocks noGrp="1"/>
          </p:cNvSpPr>
          <p:nvPr>
            <p:ph idx="1"/>
          </p:nvPr>
        </p:nvSpPr>
        <p:spPr/>
        <p:txBody>
          <a:bodyPr/>
          <a:lstStyle/>
          <a:p>
            <a:r>
              <a:rPr lang="en-US" dirty="0"/>
              <a:t>NAACCR Item #1335</a:t>
            </a:r>
          </a:p>
          <a:p>
            <a:r>
              <a:rPr lang="en-US" u="sng" dirty="0"/>
              <a:t>Required by CCR </a:t>
            </a:r>
            <a:r>
              <a:rPr lang="en-US" dirty="0"/>
              <a:t>for cases diagnosed 2024+</a:t>
            </a:r>
          </a:p>
          <a:p>
            <a:endParaRPr lang="en-US" dirty="0"/>
          </a:p>
          <a:p>
            <a:r>
              <a:rPr lang="en-US" dirty="0"/>
              <a:t>Describes the reconstruction procedure </a:t>
            </a:r>
            <a:r>
              <a:rPr lang="en-US" u="sng" dirty="0"/>
              <a:t>immediately following</a:t>
            </a:r>
            <a:r>
              <a:rPr lang="en-US" dirty="0"/>
              <a:t> resection of the breast.</a:t>
            </a:r>
          </a:p>
          <a:p>
            <a:r>
              <a:rPr lang="en-US" dirty="0"/>
              <a:t>This information was previously collected within the Breast surgery codes.</a:t>
            </a:r>
          </a:p>
          <a:p>
            <a:r>
              <a:rPr lang="en-US" dirty="0"/>
              <a:t>Collection of this new data item supports the Synoptic Operative Report and allows for more descriptive reconstruction codes.</a:t>
            </a:r>
          </a:p>
        </p:txBody>
      </p:sp>
      <p:sp>
        <p:nvSpPr>
          <p:cNvPr id="4" name="Slide Number Placeholder 3">
            <a:extLst>
              <a:ext uri="{FF2B5EF4-FFF2-40B4-BE49-F238E27FC236}">
                <a16:creationId xmlns:a16="http://schemas.microsoft.com/office/drawing/2014/main" id="{95EAE071-D7C7-9BF5-BD07-A171D44BFF16}"/>
              </a:ext>
            </a:extLst>
          </p:cNvPr>
          <p:cNvSpPr>
            <a:spLocks noGrp="1"/>
          </p:cNvSpPr>
          <p:nvPr>
            <p:ph type="sldNum" sz="quarter" idx="12"/>
          </p:nvPr>
        </p:nvSpPr>
        <p:spPr/>
        <p:txBody>
          <a:bodyPr/>
          <a:lstStyle/>
          <a:p>
            <a:fld id="{8D7C473F-4F02-4DA9-B830-E335CF04CDD5}" type="slidenum">
              <a:rPr lang="en-US" smtClean="0"/>
              <a:t>57</a:t>
            </a:fld>
            <a:endParaRPr lang="en-US"/>
          </a:p>
        </p:txBody>
      </p:sp>
      <p:pic>
        <p:nvPicPr>
          <p:cNvPr id="5" name="Recorded Sound">
            <a:hlinkClick r:id="" action="ppaction://media"/>
            <a:extLst>
              <a:ext uri="{FF2B5EF4-FFF2-40B4-BE49-F238E27FC236}">
                <a16:creationId xmlns:a16="http://schemas.microsoft.com/office/drawing/2014/main" id="{9D693419-07A3-4025-52E4-E7C31503CE41}"/>
              </a:ext>
            </a:extLst>
          </p:cNvPr>
          <p:cNvPicPr>
            <a:picLocks noChangeAspect="1"/>
          </p:cNvPicPr>
          <p:nvPr>
            <a:audioFile r:link="rId1"/>
            <p:extLst>
              <p:ext uri="{DAA4B4D4-6D71-4841-9C94-3DE7FCFB9230}">
                <p14:media xmlns:p14="http://schemas.microsoft.com/office/powerpoint/2010/main" r:embed="rId2">
                  <p14:trim st="3242" end="859.4988"/>
                </p14:media>
              </p:ext>
            </p:extLst>
          </p:nvPr>
        </p:nvPicPr>
        <p:blipFill>
          <a:blip r:embed="rId5"/>
          <a:stretch>
            <a:fillRect/>
          </a:stretch>
        </p:blipFill>
        <p:spPr>
          <a:xfrm>
            <a:off x="10108858" y="5640650"/>
            <a:ext cx="487363" cy="487363"/>
          </a:xfrm>
          <a:prstGeom prst="rect">
            <a:avLst/>
          </a:prstGeom>
        </p:spPr>
      </p:pic>
    </p:spTree>
    <p:extLst>
      <p:ext uri="{BB962C8B-B14F-4D97-AF65-F5344CB8AC3E}">
        <p14:creationId xmlns:p14="http://schemas.microsoft.com/office/powerpoint/2010/main" val="3025347131"/>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6DC06-3238-70DC-BE7C-45C48D23EE3A}"/>
              </a:ext>
            </a:extLst>
          </p:cNvPr>
          <p:cNvSpPr>
            <a:spLocks noGrp="1"/>
          </p:cNvSpPr>
          <p:nvPr>
            <p:ph type="sldNum" sz="quarter" idx="12"/>
          </p:nvPr>
        </p:nvSpPr>
        <p:spPr/>
        <p:txBody>
          <a:bodyPr/>
          <a:lstStyle/>
          <a:p>
            <a:fld id="{8D7C473F-4F02-4DA9-B830-E335CF04CDD5}" type="slidenum">
              <a:rPr lang="en-US" smtClean="0"/>
              <a:t>58</a:t>
            </a:fld>
            <a:endParaRPr lang="en-US"/>
          </a:p>
        </p:txBody>
      </p:sp>
      <p:sp>
        <p:nvSpPr>
          <p:cNvPr id="4" name="TextBox 3">
            <a:extLst>
              <a:ext uri="{FF2B5EF4-FFF2-40B4-BE49-F238E27FC236}">
                <a16:creationId xmlns:a16="http://schemas.microsoft.com/office/drawing/2014/main" id="{FC80558B-4C1C-FDDF-3937-EE0A11CAF060}"/>
              </a:ext>
            </a:extLst>
          </p:cNvPr>
          <p:cNvSpPr txBox="1"/>
          <p:nvPr/>
        </p:nvSpPr>
        <p:spPr>
          <a:xfrm>
            <a:off x="4378362" y="398033"/>
            <a:ext cx="2775473" cy="369332"/>
          </a:xfrm>
          <a:prstGeom prst="rect">
            <a:avLst/>
          </a:prstGeom>
          <a:noFill/>
        </p:spPr>
        <p:txBody>
          <a:bodyPr wrap="square" rtlCol="0">
            <a:spAutoFit/>
          </a:bodyPr>
          <a:lstStyle/>
          <a:p>
            <a:pPr algn="ctr"/>
            <a:r>
              <a:rPr lang="en-US" b="1" dirty="0">
                <a:solidFill>
                  <a:schemeClr val="accent4">
                    <a:lumMod val="50000"/>
                  </a:schemeClr>
                </a:solidFill>
              </a:rPr>
              <a:t>Breast Reconstruction</a:t>
            </a:r>
          </a:p>
        </p:txBody>
      </p:sp>
      <p:pic>
        <p:nvPicPr>
          <p:cNvPr id="6" name="Picture 5">
            <a:extLst>
              <a:ext uri="{FF2B5EF4-FFF2-40B4-BE49-F238E27FC236}">
                <a16:creationId xmlns:a16="http://schemas.microsoft.com/office/drawing/2014/main" id="{631A76EF-52BB-63CF-8F97-5E28D6C91A5A}"/>
              </a:ext>
            </a:extLst>
          </p:cNvPr>
          <p:cNvPicPr>
            <a:picLocks noChangeAspect="1"/>
          </p:cNvPicPr>
          <p:nvPr/>
        </p:nvPicPr>
        <p:blipFill>
          <a:blip r:embed="rId5"/>
          <a:stretch>
            <a:fillRect/>
          </a:stretch>
        </p:blipFill>
        <p:spPr>
          <a:xfrm>
            <a:off x="3040115" y="1188526"/>
            <a:ext cx="6111770" cy="4480948"/>
          </a:xfrm>
          <a:prstGeom prst="rect">
            <a:avLst/>
          </a:prstGeom>
        </p:spPr>
      </p:pic>
      <p:pic>
        <p:nvPicPr>
          <p:cNvPr id="3" name="Recorded Sound">
            <a:hlinkClick r:id="" action="ppaction://media"/>
            <a:extLst>
              <a:ext uri="{FF2B5EF4-FFF2-40B4-BE49-F238E27FC236}">
                <a16:creationId xmlns:a16="http://schemas.microsoft.com/office/drawing/2014/main" id="{615C3878-7831-9118-3B2C-4AC6F3ECD469}"/>
              </a:ext>
            </a:extLst>
          </p:cNvPr>
          <p:cNvPicPr>
            <a:picLocks noChangeAspect="1"/>
          </p:cNvPicPr>
          <p:nvPr>
            <a:audioFile r:link="rId1"/>
            <p:extLst>
              <p:ext uri="{DAA4B4D4-6D71-4841-9C94-3DE7FCFB9230}">
                <p14:media xmlns:p14="http://schemas.microsoft.com/office/powerpoint/2010/main" r:embed="rId2">
                  <p14:trim st="4800" end="3597.9002"/>
                </p14:media>
              </p:ext>
            </p:extLst>
          </p:nvPr>
        </p:nvPicPr>
        <p:blipFill>
          <a:blip r:embed="rId6"/>
          <a:stretch>
            <a:fillRect/>
          </a:stretch>
        </p:blipFill>
        <p:spPr>
          <a:xfrm>
            <a:off x="10251368" y="5916967"/>
            <a:ext cx="487363" cy="487363"/>
          </a:xfrm>
          <a:prstGeom prst="rect">
            <a:avLst/>
          </a:prstGeom>
        </p:spPr>
      </p:pic>
    </p:spTree>
    <p:extLst>
      <p:ext uri="{BB962C8B-B14F-4D97-AF65-F5344CB8AC3E}">
        <p14:creationId xmlns:p14="http://schemas.microsoft.com/office/powerpoint/2010/main" val="167697246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4CFF-57C0-6899-F5D8-CA77E3BC366C}"/>
              </a:ext>
            </a:extLst>
          </p:cNvPr>
          <p:cNvSpPr>
            <a:spLocks noGrp="1"/>
          </p:cNvSpPr>
          <p:nvPr>
            <p:ph type="title"/>
          </p:nvPr>
        </p:nvSpPr>
        <p:spPr>
          <a:xfrm>
            <a:off x="1154953" y="973668"/>
            <a:ext cx="8989508" cy="706964"/>
          </a:xfrm>
        </p:spPr>
        <p:txBody>
          <a:bodyPr/>
          <a:lstStyle/>
          <a:p>
            <a:r>
              <a:rPr lang="en-US" dirty="0"/>
              <a:t>Breast Reconstruction – New Data Item</a:t>
            </a:r>
          </a:p>
        </p:txBody>
      </p:sp>
      <p:sp>
        <p:nvSpPr>
          <p:cNvPr id="3" name="Content Placeholder 2">
            <a:extLst>
              <a:ext uri="{FF2B5EF4-FFF2-40B4-BE49-F238E27FC236}">
                <a16:creationId xmlns:a16="http://schemas.microsoft.com/office/drawing/2014/main" id="{BA37CFED-B501-48F6-9E3F-0A66B28313DE}"/>
              </a:ext>
            </a:extLst>
          </p:cNvPr>
          <p:cNvSpPr>
            <a:spLocks noGrp="1"/>
          </p:cNvSpPr>
          <p:nvPr>
            <p:ph idx="1"/>
          </p:nvPr>
        </p:nvSpPr>
        <p:spPr/>
        <p:txBody>
          <a:bodyPr/>
          <a:lstStyle/>
          <a:p>
            <a:r>
              <a:rPr lang="en-US" u="sng" dirty="0"/>
              <a:t>Immediate reconstruction </a:t>
            </a:r>
            <a:r>
              <a:rPr lang="en-US" dirty="0"/>
              <a:t>is defined as reconstruction performed during the same operative session as the procedure coded in </a:t>
            </a:r>
            <a:r>
              <a:rPr lang="en-US" i="1" dirty="0"/>
              <a:t>Surgery of Primary Site 2023.</a:t>
            </a:r>
          </a:p>
          <a:p>
            <a:pPr lvl="1"/>
            <a:r>
              <a:rPr lang="en-US" b="1" i="1" dirty="0"/>
              <a:t>DO NOT </a:t>
            </a:r>
            <a:r>
              <a:rPr lang="en-US" i="1" dirty="0"/>
              <a:t>record reconstruction performed on a different day (assign code A000)</a:t>
            </a:r>
          </a:p>
          <a:p>
            <a:r>
              <a:rPr lang="en-US" dirty="0"/>
              <a:t>Code only the </a:t>
            </a:r>
            <a:r>
              <a:rPr lang="en-US" b="1" dirty="0"/>
              <a:t>ipsilateral</a:t>
            </a:r>
            <a:r>
              <a:rPr lang="en-US" dirty="0"/>
              <a:t> breast reconstruction.</a:t>
            </a:r>
          </a:p>
          <a:p>
            <a:r>
              <a:rPr lang="en-US" dirty="0"/>
              <a:t>Assign code A000 if the reconstruction was started but not completed.</a:t>
            </a:r>
          </a:p>
          <a:p>
            <a:endParaRPr lang="en-US" dirty="0"/>
          </a:p>
        </p:txBody>
      </p:sp>
      <p:sp>
        <p:nvSpPr>
          <p:cNvPr id="4" name="Slide Number Placeholder 3">
            <a:extLst>
              <a:ext uri="{FF2B5EF4-FFF2-40B4-BE49-F238E27FC236}">
                <a16:creationId xmlns:a16="http://schemas.microsoft.com/office/drawing/2014/main" id="{62B5AB42-1231-1817-7DE2-C4BC14D53E46}"/>
              </a:ext>
            </a:extLst>
          </p:cNvPr>
          <p:cNvSpPr>
            <a:spLocks noGrp="1"/>
          </p:cNvSpPr>
          <p:nvPr>
            <p:ph type="sldNum" sz="quarter" idx="12"/>
          </p:nvPr>
        </p:nvSpPr>
        <p:spPr/>
        <p:txBody>
          <a:bodyPr/>
          <a:lstStyle/>
          <a:p>
            <a:fld id="{8D7C473F-4F02-4DA9-B830-E335CF04CDD5}" type="slidenum">
              <a:rPr lang="en-US" smtClean="0"/>
              <a:t>59</a:t>
            </a:fld>
            <a:endParaRPr lang="en-US"/>
          </a:p>
        </p:txBody>
      </p:sp>
      <p:pic>
        <p:nvPicPr>
          <p:cNvPr id="5" name="Recorded Sound">
            <a:hlinkClick r:id="" action="ppaction://media"/>
            <a:extLst>
              <a:ext uri="{FF2B5EF4-FFF2-40B4-BE49-F238E27FC236}">
                <a16:creationId xmlns:a16="http://schemas.microsoft.com/office/drawing/2014/main" id="{9BF7E538-36CA-F4B9-17A8-94C449B21C60}"/>
              </a:ext>
            </a:extLst>
          </p:cNvPr>
          <p:cNvPicPr>
            <a:picLocks noChangeAspect="1"/>
          </p:cNvPicPr>
          <p:nvPr>
            <a:audioFile r:link="rId1"/>
            <p:extLst>
              <p:ext uri="{DAA4B4D4-6D71-4841-9C94-3DE7FCFB9230}">
                <p14:media xmlns:p14="http://schemas.microsoft.com/office/powerpoint/2010/main" r:embed="rId2">
                  <p14:trim st="3200" end="2392.204"/>
                </p14:media>
              </p:ext>
            </p:extLst>
          </p:nvPr>
        </p:nvPicPr>
        <p:blipFill>
          <a:blip r:embed="rId5"/>
          <a:stretch>
            <a:fillRect/>
          </a:stretch>
        </p:blipFill>
        <p:spPr>
          <a:xfrm>
            <a:off x="10424258" y="5776118"/>
            <a:ext cx="487363" cy="487363"/>
          </a:xfrm>
          <a:prstGeom prst="rect">
            <a:avLst/>
          </a:prstGeom>
        </p:spPr>
      </p:pic>
    </p:spTree>
    <p:extLst>
      <p:ext uri="{BB962C8B-B14F-4D97-AF65-F5344CB8AC3E}">
        <p14:creationId xmlns:p14="http://schemas.microsoft.com/office/powerpoint/2010/main" val="3107628008"/>
      </p:ext>
    </p:extLst>
  </p:cSld>
  <p:clrMapOvr>
    <a:masterClrMapping/>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D89A-DE01-276A-25C8-A3CCEC697E25}"/>
              </a:ext>
            </a:extLst>
          </p:cNvPr>
          <p:cNvSpPr>
            <a:spLocks noGrp="1"/>
          </p:cNvSpPr>
          <p:nvPr>
            <p:ph type="title"/>
          </p:nvPr>
        </p:nvSpPr>
        <p:spPr>
          <a:xfrm>
            <a:off x="3962399" y="685800"/>
            <a:ext cx="7345891" cy="1413933"/>
          </a:xfrm>
        </p:spPr>
        <p:txBody>
          <a:bodyPr>
            <a:normAutofit/>
          </a:bodyPr>
          <a:lstStyle/>
          <a:p>
            <a:pPr>
              <a:lnSpc>
                <a:spcPct val="90000"/>
              </a:lnSpc>
            </a:pPr>
            <a:r>
              <a:rPr lang="en-US" sz="3100"/>
              <a:t>CCR Expectations – Collecting Information for Cases Diagnosed and Treated Elsewhere</a:t>
            </a:r>
          </a:p>
        </p:txBody>
      </p:sp>
      <p:sp>
        <p:nvSpPr>
          <p:cNvPr id="3" name="Content Placeholder 2">
            <a:extLst>
              <a:ext uri="{FF2B5EF4-FFF2-40B4-BE49-F238E27FC236}">
                <a16:creationId xmlns:a16="http://schemas.microsoft.com/office/drawing/2014/main" id="{94032A00-0A0F-FE11-7750-0DE9B013C5CA}"/>
              </a:ext>
            </a:extLst>
          </p:cNvPr>
          <p:cNvSpPr>
            <a:spLocks noGrp="1"/>
          </p:cNvSpPr>
          <p:nvPr>
            <p:ph idx="1"/>
          </p:nvPr>
        </p:nvSpPr>
        <p:spPr>
          <a:xfrm>
            <a:off x="3805766" y="2683415"/>
            <a:ext cx="7659156" cy="3742267"/>
          </a:xfrm>
        </p:spPr>
        <p:txBody>
          <a:bodyPr>
            <a:normAutofit/>
          </a:bodyPr>
          <a:lstStyle/>
          <a:p>
            <a:pPr marL="0" marR="0" indent="0">
              <a:spcBef>
                <a:spcPts val="0"/>
              </a:spcBef>
              <a:spcAft>
                <a:spcPts val="600"/>
              </a:spcAft>
              <a:buNone/>
              <a:tabLst>
                <a:tab pos="939800" algn="l"/>
              </a:tabLst>
            </a:pPr>
            <a:r>
              <a:rPr lang="en-US" sz="2000" dirty="0">
                <a:effectLst/>
                <a:ea typeface="Calibri" panose="020F0502020204030204" pitchFamily="34" charset="0"/>
                <a:cs typeface="Calibri" panose="020F0502020204030204" pitchFamily="34" charset="0"/>
              </a:rPr>
              <a:t>Please use the following guidelines when reporting non-analytic cases to CCR.   </a:t>
            </a:r>
            <a:endParaRPr lang="en-US" sz="2000" dirty="0">
              <a:effectLst/>
              <a:ea typeface="Calibri" panose="020F0502020204030204" pitchFamily="34" charset="0"/>
              <a:cs typeface="Times New Roman" panose="02020603050405020304" pitchFamily="18" charset="0"/>
            </a:endParaRPr>
          </a:p>
          <a:p>
            <a:pPr marL="0" marR="0" lvl="0" indent="0">
              <a:spcBef>
                <a:spcPts val="0"/>
              </a:spcBef>
              <a:spcAft>
                <a:spcPts val="600"/>
              </a:spcAft>
              <a:buSzPts val="1200"/>
              <a:buNone/>
              <a:tabLst>
                <a:tab pos="482600" algn="l"/>
              </a:tabLst>
            </a:pPr>
            <a:endParaRPr lang="en-US" sz="2000" dirty="0">
              <a:ea typeface="Calibri" panose="020F0502020204030204" pitchFamily="34" charset="0"/>
              <a:cs typeface="Calibri" panose="020F0502020204030204" pitchFamily="34" charset="0"/>
            </a:endParaRPr>
          </a:p>
          <a:p>
            <a:pPr>
              <a:spcBef>
                <a:spcPts val="0"/>
              </a:spcBef>
              <a:spcAft>
                <a:spcPts val="600"/>
              </a:spcAft>
              <a:buSzPts val="1200"/>
              <a:buFont typeface="Wingdings" panose="05000000000000000000" pitchFamily="2" charset="2"/>
              <a:buChar char="§"/>
              <a:tabLst>
                <a:tab pos="482600" algn="l"/>
              </a:tabLst>
            </a:pPr>
            <a:r>
              <a:rPr lang="en-US" sz="2000" dirty="0">
                <a:effectLst/>
                <a:ea typeface="Calibri" panose="020F0502020204030204" pitchFamily="34" charset="0"/>
                <a:cs typeface="Calibri" panose="020F0502020204030204" pitchFamily="34" charset="0"/>
              </a:rPr>
              <a:t>Report </a:t>
            </a:r>
            <a:r>
              <a:rPr lang="en-US" sz="2000" b="1" dirty="0">
                <a:effectLst/>
                <a:ea typeface="Calibri" panose="020F0502020204030204" pitchFamily="34" charset="0"/>
                <a:cs typeface="Calibri" panose="020F0502020204030204" pitchFamily="34" charset="0"/>
              </a:rPr>
              <a:t>all information </a:t>
            </a:r>
            <a:r>
              <a:rPr lang="en-US" sz="2000" dirty="0">
                <a:effectLst/>
                <a:ea typeface="Calibri" panose="020F0502020204030204" pitchFamily="34" charset="0"/>
                <a:cs typeface="Calibri" panose="020F0502020204030204" pitchFamily="34" charset="0"/>
              </a:rPr>
              <a:t>included in </a:t>
            </a:r>
            <a:r>
              <a:rPr lang="en-US" sz="2000" u="sng" dirty="0">
                <a:effectLst/>
                <a:ea typeface="Calibri" panose="020F0502020204030204" pitchFamily="34" charset="0"/>
                <a:cs typeface="Calibri" panose="020F0502020204030204" pitchFamily="34" charset="0"/>
              </a:rPr>
              <a:t>your facility’s </a:t>
            </a:r>
            <a:r>
              <a:rPr lang="en-US" sz="2000" dirty="0">
                <a:effectLst/>
                <a:ea typeface="Calibri" panose="020F0502020204030204" pitchFamily="34" charset="0"/>
                <a:cs typeface="Calibri" panose="020F0502020204030204" pitchFamily="34" charset="0"/>
              </a:rPr>
              <a:t>medical record. If the electronic medical record system used by your facility can view the medical records from outside facilities, </a:t>
            </a:r>
            <a:r>
              <a:rPr lang="en-US" sz="2000" b="1" dirty="0">
                <a:effectLst/>
                <a:ea typeface="Calibri" panose="020F0502020204030204" pitchFamily="34" charset="0"/>
                <a:cs typeface="Calibri" panose="020F0502020204030204" pitchFamily="34" charset="0"/>
              </a:rPr>
              <a:t>it is not necessary to look for missing information in those outside records, although a facility may choose to do so.</a:t>
            </a:r>
            <a:endParaRPr lang="en-US" sz="2000" b="1" dirty="0">
              <a:effectLst/>
              <a:ea typeface="Calibri" panose="020F0502020204030204" pitchFamily="34" charset="0"/>
              <a:cs typeface="Times New Roman" panose="02020603050405020304" pitchFamily="18" charset="0"/>
            </a:endParaRPr>
          </a:p>
          <a:p>
            <a:pPr marL="0" indent="0">
              <a:buNone/>
            </a:pPr>
            <a:endParaRPr lang="en-US" sz="2000" dirty="0"/>
          </a:p>
        </p:txBody>
      </p:sp>
      <p:pic>
        <p:nvPicPr>
          <p:cNvPr id="5" name="Picture 4" descr="Desk with stethoscope and computer keyboard">
            <a:extLst>
              <a:ext uri="{FF2B5EF4-FFF2-40B4-BE49-F238E27FC236}">
                <a16:creationId xmlns:a16="http://schemas.microsoft.com/office/drawing/2014/main" id="{F2A8BE6B-53F6-DD67-122C-FC1E66316B99}"/>
              </a:ext>
            </a:extLst>
          </p:cNvPr>
          <p:cNvPicPr>
            <a:picLocks noChangeAspect="1"/>
          </p:cNvPicPr>
          <p:nvPr/>
        </p:nvPicPr>
        <p:blipFill rotWithShape="1">
          <a:blip r:embed="rId6"/>
          <a:srcRect l="60642" r="5689"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4" name="Slide Number Placeholder 3">
            <a:extLst>
              <a:ext uri="{FF2B5EF4-FFF2-40B4-BE49-F238E27FC236}">
                <a16:creationId xmlns:a16="http://schemas.microsoft.com/office/drawing/2014/main" id="{29A2CDBB-68FB-3281-8A25-C41121DB01A3}"/>
              </a:ext>
            </a:extLst>
          </p:cNvPr>
          <p:cNvSpPr>
            <a:spLocks noGrp="1"/>
          </p:cNvSpPr>
          <p:nvPr>
            <p:ph type="sldNum" sz="quarter" idx="12"/>
          </p:nvPr>
        </p:nvSpPr>
        <p:spPr/>
        <p:txBody>
          <a:bodyPr/>
          <a:lstStyle/>
          <a:p>
            <a:fld id="{8D7C473F-4F02-4DA9-B830-E335CF04CDD5}" type="slidenum">
              <a:rPr lang="en-US" smtClean="0"/>
              <a:t>6</a:t>
            </a:fld>
            <a:endParaRPr lang="en-US"/>
          </a:p>
        </p:txBody>
      </p:sp>
      <p:pic>
        <p:nvPicPr>
          <p:cNvPr id="6" name="Recorded Sound">
            <a:hlinkClick r:id="" action="ppaction://media"/>
            <a:extLst>
              <a:ext uri="{FF2B5EF4-FFF2-40B4-BE49-F238E27FC236}">
                <a16:creationId xmlns:a16="http://schemas.microsoft.com/office/drawing/2014/main" id="{4E74A3F7-2B71-0FDD-CE3F-7104BD82003C}"/>
              </a:ext>
            </a:extLst>
          </p:cNvPr>
          <p:cNvPicPr>
            <a:picLocks noChangeAspect="1"/>
          </p:cNvPicPr>
          <p:nvPr>
            <a:audioFile r:link="rId1"/>
            <p:extLst>
              <p:ext uri="{DAA4B4D4-6D71-4841-9C94-3DE7FCFB9230}">
                <p14:media xmlns:p14="http://schemas.microsoft.com/office/powerpoint/2010/main" r:embed="rId2">
                  <p14:trim st="4655" end="2220.4421"/>
                </p14:media>
              </p:ext>
            </p:extLst>
          </p:nvPr>
        </p:nvPicPr>
        <p:blipFill>
          <a:blip r:embed="rId7"/>
          <a:stretch>
            <a:fillRect/>
          </a:stretch>
        </p:blipFill>
        <p:spPr>
          <a:xfrm>
            <a:off x="10284276" y="5841664"/>
            <a:ext cx="487363" cy="487363"/>
          </a:xfrm>
          <a:prstGeom prst="rect">
            <a:avLst/>
          </a:prstGeom>
        </p:spPr>
      </p:pic>
    </p:spTree>
    <p:extLst>
      <p:ext uri="{BB962C8B-B14F-4D97-AF65-F5344CB8AC3E}">
        <p14:creationId xmlns:p14="http://schemas.microsoft.com/office/powerpoint/2010/main" val="2000772608"/>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49FF32FF-44D7-4535-B99A-004DD008AD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54" name="Rectangle 53">
              <a:extLst>
                <a:ext uri="{FF2B5EF4-FFF2-40B4-BE49-F238E27FC236}">
                  <a16:creationId xmlns:a16="http://schemas.microsoft.com/office/drawing/2014/main" id="{78C82D60-0595-4A9C-8DA5-BDFA377BA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5" name="Oval 54">
              <a:extLst>
                <a:ext uri="{FF2B5EF4-FFF2-40B4-BE49-F238E27FC236}">
                  <a16:creationId xmlns:a16="http://schemas.microsoft.com/office/drawing/2014/main" id="{79A2E1C4-BD01-48B0-BD6B-09C2F8BA0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Oval 55">
              <a:extLst>
                <a:ext uri="{FF2B5EF4-FFF2-40B4-BE49-F238E27FC236}">
                  <a16:creationId xmlns:a16="http://schemas.microsoft.com/office/drawing/2014/main" id="{3C2CBCFF-D961-4AD3-82AB-3C5B58703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Oval 56">
              <a:extLst>
                <a:ext uri="{FF2B5EF4-FFF2-40B4-BE49-F238E27FC236}">
                  <a16:creationId xmlns:a16="http://schemas.microsoft.com/office/drawing/2014/main" id="{48D31C4F-8B97-4C73-B72A-15E1324D6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Freeform 5">
              <a:extLst>
                <a:ext uri="{FF2B5EF4-FFF2-40B4-BE49-F238E27FC236}">
                  <a16:creationId xmlns:a16="http://schemas.microsoft.com/office/drawing/2014/main" id="{2B7AB125-2661-42D7-BF76-2CA4648E7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59" name="Freeform 5">
              <a:extLst>
                <a:ext uri="{FF2B5EF4-FFF2-40B4-BE49-F238E27FC236}">
                  <a16:creationId xmlns:a16="http://schemas.microsoft.com/office/drawing/2014/main" id="{53FFC732-5F2B-478B-83FB-398990EC93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60" name="Freeform 5">
              <a:extLst>
                <a:ext uri="{FF2B5EF4-FFF2-40B4-BE49-F238E27FC236}">
                  <a16:creationId xmlns:a16="http://schemas.microsoft.com/office/drawing/2014/main" id="{0315E93D-E07D-4697-93FF-358C10DDD3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96" name="Rectangle 95">
            <a:extLst>
              <a:ext uri="{FF2B5EF4-FFF2-40B4-BE49-F238E27FC236}">
                <a16:creationId xmlns:a16="http://schemas.microsoft.com/office/drawing/2014/main" id="{0952772C-A193-46A8-8085-DF0DDE5FC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 name="Rectangle 96">
            <a:extLst>
              <a:ext uri="{FF2B5EF4-FFF2-40B4-BE49-F238E27FC236}">
                <a16:creationId xmlns:a16="http://schemas.microsoft.com/office/drawing/2014/main" id="{F605735B-B754-4988-AB85-DAAA79C28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98" name="Group 97">
            <a:extLst>
              <a:ext uri="{FF2B5EF4-FFF2-40B4-BE49-F238E27FC236}">
                <a16:creationId xmlns:a16="http://schemas.microsoft.com/office/drawing/2014/main" id="{33E4A70D-68CA-47CD-A397-390393D6C8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67" name="Oval 66">
              <a:extLst>
                <a:ext uri="{FF2B5EF4-FFF2-40B4-BE49-F238E27FC236}">
                  <a16:creationId xmlns:a16="http://schemas.microsoft.com/office/drawing/2014/main" id="{6E300448-2B1A-4CAF-9207-77501451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Oval 67">
              <a:extLst>
                <a:ext uri="{FF2B5EF4-FFF2-40B4-BE49-F238E27FC236}">
                  <a16:creationId xmlns:a16="http://schemas.microsoft.com/office/drawing/2014/main" id="{28D1394B-6E38-4A72-BF6C-FD6DB64C6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Rectangle 68">
              <a:extLst>
                <a:ext uri="{FF2B5EF4-FFF2-40B4-BE49-F238E27FC236}">
                  <a16:creationId xmlns:a16="http://schemas.microsoft.com/office/drawing/2014/main" id="{BB5BBBEF-5E27-4125-808B-53FD258B7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Freeform 5">
              <a:extLst>
                <a:ext uri="{FF2B5EF4-FFF2-40B4-BE49-F238E27FC236}">
                  <a16:creationId xmlns:a16="http://schemas.microsoft.com/office/drawing/2014/main" id="{6A8E2910-FBBD-47B6-A6D5-1FA30388D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6565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71" name="Freeform 5">
              <a:extLst>
                <a:ext uri="{FF2B5EF4-FFF2-40B4-BE49-F238E27FC236}">
                  <a16:creationId xmlns:a16="http://schemas.microsoft.com/office/drawing/2014/main" id="{02CE8B07-E3AE-41C6-9378-543D478C7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72" name="Freeform 5">
              <a:extLst>
                <a:ext uri="{FF2B5EF4-FFF2-40B4-BE49-F238E27FC236}">
                  <a16:creationId xmlns:a16="http://schemas.microsoft.com/office/drawing/2014/main" id="{BDF4725C-2B01-4AF0-8AE9-18A242E171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AA4C4BBF-D9E0-3560-8242-9AF97C4613A1}"/>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sz="4400" dirty="0"/>
              <a:t>Thank You!</a:t>
            </a:r>
          </a:p>
        </p:txBody>
      </p:sp>
      <p:sp>
        <p:nvSpPr>
          <p:cNvPr id="3" name="Text Placeholder 2">
            <a:extLst>
              <a:ext uri="{FF2B5EF4-FFF2-40B4-BE49-F238E27FC236}">
                <a16:creationId xmlns:a16="http://schemas.microsoft.com/office/drawing/2014/main" id="{7A6DDCC1-D714-8F70-AD1C-607B047311A3}"/>
              </a:ext>
            </a:extLst>
          </p:cNvPr>
          <p:cNvSpPr>
            <a:spLocks noGrp="1"/>
          </p:cNvSpPr>
          <p:nvPr>
            <p:ph type="body" idx="1"/>
          </p:nvPr>
        </p:nvSpPr>
        <p:spPr>
          <a:xfrm>
            <a:off x="639098" y="2418735"/>
            <a:ext cx="6072776" cy="3811740"/>
          </a:xfrm>
        </p:spPr>
        <p:txBody>
          <a:bodyPr vert="horz" lIns="91440" tIns="45720" rIns="91440" bIns="45720" rtlCol="0" anchor="ctr">
            <a:normAutofit/>
          </a:bodyPr>
          <a:lstStyle/>
          <a:p>
            <a:pPr>
              <a:buFont typeface="Wingdings 3" charset="2"/>
              <a:buChar char=""/>
            </a:pPr>
            <a:r>
              <a:rPr lang="en-US">
                <a:solidFill>
                  <a:schemeClr val="bg1"/>
                </a:solidFill>
              </a:rPr>
              <a:t>Janine Smith</a:t>
            </a:r>
          </a:p>
          <a:p>
            <a:pPr>
              <a:buFont typeface="Wingdings 3" charset="2"/>
              <a:buChar char=""/>
            </a:pPr>
            <a:r>
              <a:rPr lang="en-US">
                <a:solidFill>
                  <a:schemeClr val="bg1"/>
                </a:solidFill>
              </a:rPr>
              <a:t>jdssmith@ucdavis.edu</a:t>
            </a:r>
          </a:p>
        </p:txBody>
      </p:sp>
      <p:pic>
        <p:nvPicPr>
          <p:cNvPr id="5" name="Picture 4">
            <a:extLst>
              <a:ext uri="{FF2B5EF4-FFF2-40B4-BE49-F238E27FC236}">
                <a16:creationId xmlns:a16="http://schemas.microsoft.com/office/drawing/2014/main" id="{DAA442B2-2D87-C7B7-59D9-F4CEF4C571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9768" y="1429337"/>
            <a:ext cx="2753639" cy="2710388"/>
          </a:xfrm>
          <a:prstGeom prst="rect">
            <a:avLst/>
          </a:prstGeom>
        </p:spPr>
      </p:pic>
      <p:sp>
        <p:nvSpPr>
          <p:cNvPr id="99" name="Rectangle 98">
            <a:extLst>
              <a:ext uri="{FF2B5EF4-FFF2-40B4-BE49-F238E27FC236}">
                <a16:creationId xmlns:a16="http://schemas.microsoft.com/office/drawing/2014/main" id="{D8E14221-6F70-4546-812E-6EA2ADA99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02047E35-161E-E447-BA81-04DAF31D1EFF}"/>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8D7C473F-4F02-4DA9-B830-E335CF04CDD5}" type="slidenum">
              <a:rPr lang="en-US" smtClean="0"/>
              <a:pPr defTabSz="914400">
                <a:spcAft>
                  <a:spcPts val="600"/>
                </a:spcAft>
              </a:pPr>
              <a:t>60</a:t>
            </a:fld>
            <a:endParaRPr lang="en-US"/>
          </a:p>
        </p:txBody>
      </p:sp>
      <p:pic>
        <p:nvPicPr>
          <p:cNvPr id="6" name="Graphic 5">
            <a:extLst>
              <a:ext uri="{FF2B5EF4-FFF2-40B4-BE49-F238E27FC236}">
                <a16:creationId xmlns:a16="http://schemas.microsoft.com/office/drawing/2014/main" id="{5735CDC5-A3BE-351F-8353-1F900F90E2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19900" y="4420825"/>
            <a:ext cx="1932640" cy="849190"/>
          </a:xfrm>
          <a:prstGeom prst="rect">
            <a:avLst/>
          </a:prstGeom>
        </p:spPr>
      </p:pic>
      <p:pic>
        <p:nvPicPr>
          <p:cNvPr id="7" name="Recorded Sound">
            <a:hlinkClick r:id="" action="ppaction://media"/>
            <a:extLst>
              <a:ext uri="{FF2B5EF4-FFF2-40B4-BE49-F238E27FC236}">
                <a16:creationId xmlns:a16="http://schemas.microsoft.com/office/drawing/2014/main" id="{9F79CEA4-6361-CFC5-A35C-80E9F4490E16}"/>
              </a:ext>
            </a:extLst>
          </p:cNvPr>
          <p:cNvPicPr>
            <a:picLocks noChangeAspect="1"/>
          </p:cNvPicPr>
          <p:nvPr>
            <a:audioFile r:link="rId1"/>
            <p:extLst>
              <p:ext uri="{DAA4B4D4-6D71-4841-9C94-3DE7FCFB9230}">
                <p14:media xmlns:p14="http://schemas.microsoft.com/office/powerpoint/2010/main" r:embed="rId2">
                  <p14:trim st="3800" end="1167.1678"/>
                </p14:media>
              </p:ext>
            </p:extLst>
          </p:nvPr>
        </p:nvPicPr>
        <p:blipFill>
          <a:blip r:embed="rId9"/>
          <a:stretch>
            <a:fillRect/>
          </a:stretch>
        </p:blipFill>
        <p:spPr>
          <a:xfrm>
            <a:off x="11021841" y="5925873"/>
            <a:ext cx="487363" cy="487363"/>
          </a:xfrm>
          <a:prstGeom prst="rect">
            <a:avLst/>
          </a:prstGeom>
        </p:spPr>
      </p:pic>
    </p:spTree>
    <p:extLst>
      <p:ext uri="{BB962C8B-B14F-4D97-AF65-F5344CB8AC3E}">
        <p14:creationId xmlns:p14="http://schemas.microsoft.com/office/powerpoint/2010/main" val="395900529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36" name="Picture 35" descr="Magnifying glass showing decling performance">
            <a:extLst>
              <a:ext uri="{FF2B5EF4-FFF2-40B4-BE49-F238E27FC236}">
                <a16:creationId xmlns:a16="http://schemas.microsoft.com/office/drawing/2014/main" id="{EF20D8B8-2A84-B6D5-6917-9C9527CB5798}"/>
              </a:ext>
            </a:extLst>
          </p:cNvPr>
          <p:cNvPicPr>
            <a:picLocks noChangeAspect="1"/>
          </p:cNvPicPr>
          <p:nvPr/>
        </p:nvPicPr>
        <p:blipFill rotWithShape="1">
          <a:blip r:embed="rId6">
            <a:duotone>
              <a:schemeClr val="bg2">
                <a:shade val="45000"/>
                <a:satMod val="135000"/>
              </a:schemeClr>
              <a:prstClr val="white"/>
            </a:duotone>
            <a:alphaModFix amt="21000"/>
          </a:blip>
          <a:srcRect t="1220" b="14510"/>
          <a:stretch/>
        </p:blipFill>
        <p:spPr>
          <a:xfrm>
            <a:off x="20" y="10"/>
            <a:ext cx="12191980" cy="6857990"/>
          </a:xfrm>
          <a:prstGeom prst="rect">
            <a:avLst/>
          </a:prstGeom>
        </p:spPr>
      </p:pic>
      <p:sp>
        <p:nvSpPr>
          <p:cNvPr id="2" name="Title 1">
            <a:extLst>
              <a:ext uri="{FF2B5EF4-FFF2-40B4-BE49-F238E27FC236}">
                <a16:creationId xmlns:a16="http://schemas.microsoft.com/office/drawing/2014/main" id="{B343D89A-DE01-276A-25C8-A3CCEC697E25}"/>
              </a:ext>
            </a:extLst>
          </p:cNvPr>
          <p:cNvSpPr>
            <a:spLocks noGrp="1"/>
          </p:cNvSpPr>
          <p:nvPr>
            <p:ph type="title"/>
          </p:nvPr>
        </p:nvSpPr>
        <p:spPr>
          <a:xfrm>
            <a:off x="1154953" y="973668"/>
            <a:ext cx="9321753" cy="706964"/>
          </a:xfrm>
        </p:spPr>
        <p:txBody>
          <a:bodyPr>
            <a:normAutofit fontScale="90000"/>
          </a:bodyPr>
          <a:lstStyle/>
          <a:p>
            <a:r>
              <a:rPr lang="en-US" dirty="0"/>
              <a:t>CCR Expectations – Collecting Information for Cases Diagnosed and Treated Elsewhere</a:t>
            </a:r>
          </a:p>
        </p:txBody>
      </p:sp>
      <p:sp>
        <p:nvSpPr>
          <p:cNvPr id="41" name="Content Placeholder 2">
            <a:extLst>
              <a:ext uri="{FF2B5EF4-FFF2-40B4-BE49-F238E27FC236}">
                <a16:creationId xmlns:a16="http://schemas.microsoft.com/office/drawing/2014/main" id="{94032A00-0A0F-FE11-7750-0DE9B013C5CA}"/>
              </a:ext>
            </a:extLst>
          </p:cNvPr>
          <p:cNvSpPr>
            <a:spLocks noGrp="1"/>
          </p:cNvSpPr>
          <p:nvPr>
            <p:ph idx="1"/>
          </p:nvPr>
        </p:nvSpPr>
        <p:spPr>
          <a:xfrm>
            <a:off x="1715294" y="2654290"/>
            <a:ext cx="8761412" cy="3416300"/>
          </a:xfrm>
        </p:spPr>
        <p:txBody>
          <a:bodyPr>
            <a:normAutofit/>
          </a:bodyPr>
          <a:lstStyle/>
          <a:p>
            <a:pPr marL="0" marR="0" indent="0">
              <a:lnSpc>
                <a:spcPct val="90000"/>
              </a:lnSpc>
              <a:spcBef>
                <a:spcPts val="0"/>
              </a:spcBef>
              <a:spcAft>
                <a:spcPts val="600"/>
              </a:spcAft>
              <a:buNone/>
              <a:tabLst>
                <a:tab pos="939800" algn="l"/>
              </a:tabLst>
            </a:pPr>
            <a:r>
              <a:rPr lang="en-US" sz="2000" dirty="0">
                <a:effectLst/>
                <a:ea typeface="Calibri" panose="020F0502020204030204" pitchFamily="34" charset="0"/>
                <a:cs typeface="Calibri" panose="020F0502020204030204" pitchFamily="34" charset="0"/>
              </a:rPr>
              <a:t>Please use the following guidelines when reporting non-analytic cases to CCR.   </a:t>
            </a:r>
            <a:endParaRPr lang="en-US" sz="2000" dirty="0">
              <a:effectLst/>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600"/>
              </a:spcAft>
              <a:buSzPts val="1200"/>
              <a:buFont typeface="Symbol" panose="05050102010706020507" pitchFamily="18" charset="2"/>
              <a:buChar char=""/>
              <a:tabLst>
                <a:tab pos="482600" algn="l"/>
              </a:tabLst>
            </a:pPr>
            <a:r>
              <a:rPr lang="en-US" sz="2000" b="1" dirty="0">
                <a:effectLst/>
                <a:ea typeface="Calibri" panose="020F0502020204030204" pitchFamily="34" charset="0"/>
                <a:cs typeface="Calibri" panose="020F0502020204030204" pitchFamily="34" charset="0"/>
              </a:rPr>
              <a:t>All</a:t>
            </a:r>
            <a:r>
              <a:rPr lang="en-US" sz="2000" dirty="0">
                <a:effectLst/>
                <a:ea typeface="Calibri" panose="020F0502020204030204" pitchFamily="34" charset="0"/>
                <a:cs typeface="Calibri" panose="020F0502020204030204" pitchFamily="34" charset="0"/>
              </a:rPr>
              <a:t> information reported must be coded and documented in the appropriate text fields.</a:t>
            </a:r>
            <a:endParaRPr lang="en-US" sz="2000" dirty="0">
              <a:effectLst/>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600"/>
              </a:spcAft>
              <a:buSzPts val="1200"/>
              <a:buFont typeface="Symbol" panose="05050102010706020507" pitchFamily="18" charset="2"/>
              <a:buChar char=""/>
              <a:tabLst>
                <a:tab pos="482600" algn="l"/>
              </a:tabLst>
            </a:pPr>
            <a:endParaRPr lang="en-US" sz="2000" dirty="0">
              <a:effectLst/>
              <a:ea typeface="Calibri" panose="020F0502020204030204" pitchFamily="34" charset="0"/>
              <a:cs typeface="Calibri" panose="020F0502020204030204" pitchFamily="34" charset="0"/>
            </a:endParaRPr>
          </a:p>
          <a:p>
            <a:pPr marL="342900" marR="0" lvl="0" indent="-342900">
              <a:lnSpc>
                <a:spcPct val="90000"/>
              </a:lnSpc>
              <a:spcBef>
                <a:spcPts val="0"/>
              </a:spcBef>
              <a:spcAft>
                <a:spcPts val="600"/>
              </a:spcAft>
              <a:buSzPts val="1200"/>
              <a:buFont typeface="Symbol" panose="05050102010706020507" pitchFamily="18" charset="2"/>
              <a:buChar char=""/>
              <a:tabLst>
                <a:tab pos="482600" algn="l"/>
              </a:tabLst>
            </a:pPr>
            <a:r>
              <a:rPr lang="en-US" sz="2000" dirty="0">
                <a:effectLst/>
                <a:ea typeface="Calibri" panose="020F0502020204030204" pitchFamily="34" charset="0"/>
                <a:cs typeface="Calibri" panose="020F0502020204030204" pitchFamily="34" charset="0"/>
              </a:rPr>
              <a:t>Even though information for many required data items might not be available, all the data items must be completed.</a:t>
            </a:r>
            <a:endParaRPr lang="en-US" sz="2000" dirty="0">
              <a:effectLst/>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600"/>
              </a:spcAft>
              <a:buSzPts val="1200"/>
              <a:buFont typeface="Symbol" panose="05050102010706020507" pitchFamily="18" charset="2"/>
              <a:buChar char=""/>
              <a:tabLst>
                <a:tab pos="482600" algn="l"/>
              </a:tabLst>
            </a:pPr>
            <a:endParaRPr lang="en-US" sz="2000" dirty="0">
              <a:effectLst/>
              <a:ea typeface="Calibri" panose="020F0502020204030204" pitchFamily="34" charset="0"/>
              <a:cs typeface="Calibri" panose="020F0502020204030204" pitchFamily="34" charset="0"/>
            </a:endParaRPr>
          </a:p>
          <a:p>
            <a:pPr marL="342900" marR="0" lvl="0" indent="-342900">
              <a:lnSpc>
                <a:spcPct val="90000"/>
              </a:lnSpc>
              <a:spcBef>
                <a:spcPts val="0"/>
              </a:spcBef>
              <a:spcAft>
                <a:spcPts val="600"/>
              </a:spcAft>
              <a:buSzPts val="1200"/>
              <a:buFont typeface="Symbol" panose="05050102010706020507" pitchFamily="18" charset="2"/>
              <a:buChar char=""/>
              <a:tabLst>
                <a:tab pos="482600" algn="l"/>
              </a:tabLst>
            </a:pPr>
            <a:r>
              <a:rPr lang="en-US" sz="2000" dirty="0">
                <a:effectLst/>
                <a:ea typeface="Calibri" panose="020F0502020204030204" pitchFamily="34" charset="0"/>
                <a:cs typeface="Calibri" panose="020F0502020204030204" pitchFamily="34" charset="0"/>
              </a:rPr>
              <a:t>If necessary, enter the codes for UNKNOWN or NONE.</a:t>
            </a:r>
            <a:endParaRPr lang="en-US" sz="2000" dirty="0"/>
          </a:p>
          <a:p>
            <a:pPr>
              <a:lnSpc>
                <a:spcPct val="90000"/>
              </a:lnSpc>
            </a:pPr>
            <a:endParaRPr lang="en-US" sz="2000" dirty="0"/>
          </a:p>
        </p:txBody>
      </p:sp>
      <p:sp>
        <p:nvSpPr>
          <p:cNvPr id="3" name="Slide Number Placeholder 2">
            <a:extLst>
              <a:ext uri="{FF2B5EF4-FFF2-40B4-BE49-F238E27FC236}">
                <a16:creationId xmlns:a16="http://schemas.microsoft.com/office/drawing/2014/main" id="{330E8152-1E7E-8F18-21A9-E7C44EF9F145}"/>
              </a:ext>
            </a:extLst>
          </p:cNvPr>
          <p:cNvSpPr>
            <a:spLocks noGrp="1"/>
          </p:cNvSpPr>
          <p:nvPr>
            <p:ph type="sldNum" sz="quarter" idx="12"/>
          </p:nvPr>
        </p:nvSpPr>
        <p:spPr/>
        <p:txBody>
          <a:bodyPr/>
          <a:lstStyle/>
          <a:p>
            <a:fld id="{8D7C473F-4F02-4DA9-B830-E335CF04CDD5}" type="slidenum">
              <a:rPr lang="en-US" smtClean="0"/>
              <a:t>7</a:t>
            </a:fld>
            <a:endParaRPr lang="en-US"/>
          </a:p>
        </p:txBody>
      </p:sp>
      <p:pic>
        <p:nvPicPr>
          <p:cNvPr id="4" name="Recorded Sound">
            <a:hlinkClick r:id="" action="ppaction://media"/>
            <a:extLst>
              <a:ext uri="{FF2B5EF4-FFF2-40B4-BE49-F238E27FC236}">
                <a16:creationId xmlns:a16="http://schemas.microsoft.com/office/drawing/2014/main" id="{169654AB-BB66-058D-3BF3-ADB38C9543C8}"/>
              </a:ext>
            </a:extLst>
          </p:cNvPr>
          <p:cNvPicPr>
            <a:picLocks noChangeAspect="1"/>
          </p:cNvPicPr>
          <p:nvPr>
            <a:audioFile r:link="rId1"/>
            <p:extLst>
              <p:ext uri="{DAA4B4D4-6D71-4841-9C94-3DE7FCFB9230}">
                <p14:media xmlns:p14="http://schemas.microsoft.com/office/powerpoint/2010/main" r:embed="rId2">
                  <p14:trim st="5110" end="1732.7959"/>
                </p14:media>
              </p:ext>
            </p:extLst>
          </p:nvPr>
        </p:nvPicPr>
        <p:blipFill>
          <a:blip r:embed="rId7"/>
          <a:stretch>
            <a:fillRect/>
          </a:stretch>
        </p:blipFill>
        <p:spPr>
          <a:xfrm>
            <a:off x="10352540" y="5976931"/>
            <a:ext cx="487363" cy="487363"/>
          </a:xfrm>
          <a:prstGeom prst="rect">
            <a:avLst/>
          </a:prstGeom>
        </p:spPr>
      </p:pic>
    </p:spTree>
    <p:extLst>
      <p:ext uri="{BB962C8B-B14F-4D97-AF65-F5344CB8AC3E}">
        <p14:creationId xmlns:p14="http://schemas.microsoft.com/office/powerpoint/2010/main" val="2747649039"/>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D89A-DE01-276A-25C8-A3CCEC697E25}"/>
              </a:ext>
            </a:extLst>
          </p:cNvPr>
          <p:cNvSpPr>
            <a:spLocks noGrp="1"/>
          </p:cNvSpPr>
          <p:nvPr>
            <p:ph type="title"/>
          </p:nvPr>
        </p:nvSpPr>
        <p:spPr>
          <a:xfrm>
            <a:off x="1154953" y="973668"/>
            <a:ext cx="9080729" cy="706964"/>
          </a:xfrm>
        </p:spPr>
        <p:txBody>
          <a:bodyPr/>
          <a:lstStyle/>
          <a:p>
            <a:r>
              <a:rPr lang="en-US" sz="3200" dirty="0"/>
              <a:t>CCR Expectations – Collecting Information for Cases Diagnosed and Treated Elsewhere</a:t>
            </a:r>
          </a:p>
        </p:txBody>
      </p:sp>
      <p:sp>
        <p:nvSpPr>
          <p:cNvPr id="3" name="Content Placeholder 2">
            <a:extLst>
              <a:ext uri="{FF2B5EF4-FFF2-40B4-BE49-F238E27FC236}">
                <a16:creationId xmlns:a16="http://schemas.microsoft.com/office/drawing/2014/main" id="{94032A00-0A0F-FE11-7750-0DE9B013C5CA}"/>
              </a:ext>
            </a:extLst>
          </p:cNvPr>
          <p:cNvSpPr>
            <a:spLocks noGrp="1"/>
          </p:cNvSpPr>
          <p:nvPr>
            <p:ph idx="1"/>
          </p:nvPr>
        </p:nvSpPr>
        <p:spPr>
          <a:xfrm>
            <a:off x="1194042" y="2598038"/>
            <a:ext cx="9803916" cy="3416300"/>
          </a:xfrm>
        </p:spPr>
        <p:txBody>
          <a:bodyPr>
            <a:noAutofit/>
          </a:bodyPr>
          <a:lstStyle/>
          <a:p>
            <a:pPr marL="0" marR="0" indent="0">
              <a:lnSpc>
                <a:spcPct val="107000"/>
              </a:lnSpc>
              <a:spcBef>
                <a:spcPts val="0"/>
              </a:spcBef>
              <a:spcAft>
                <a:spcPts val="600"/>
              </a:spcAft>
              <a:buNone/>
              <a:tabLst>
                <a:tab pos="482600" algn="l"/>
              </a:tabLst>
            </a:pPr>
            <a:endParaRPr lang="en-US" sz="20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600"/>
              </a:spcAft>
              <a:tabLst>
                <a:tab pos="482600" algn="l"/>
              </a:tabLst>
            </a:pPr>
            <a:r>
              <a:rPr lang="en-US" sz="2000" dirty="0">
                <a:effectLst/>
                <a:ea typeface="Calibri" panose="020F0502020204030204" pitchFamily="34" charset="0"/>
                <a:cs typeface="Calibri" panose="020F0502020204030204" pitchFamily="34" charset="0"/>
              </a:rPr>
              <a:t>For definitions of non-analytic cases and which non-analytic cases are reportable to CCR, see </a:t>
            </a:r>
            <a:r>
              <a:rPr lang="en-US" sz="2000" b="1" u="sng" dirty="0">
                <a:solidFill>
                  <a:srgbClr val="0000FF"/>
                </a:solidFill>
                <a:effectLst/>
                <a:ea typeface="Calibri" panose="020F0502020204030204" pitchFamily="34" charset="0"/>
                <a:cs typeface="Calibri" panose="020F0502020204030204" pitchFamily="34" charset="0"/>
                <a:hlinkClick r:id="rId5"/>
              </a:rPr>
              <a:t>CCR Volume 1</a:t>
            </a:r>
            <a:r>
              <a:rPr lang="en-US" sz="2000" dirty="0">
                <a:effectLst/>
                <a:ea typeface="Calibri" panose="020F0502020204030204" pitchFamily="34" charset="0"/>
                <a:cs typeface="Calibri" panose="020F0502020204030204" pitchFamily="34" charset="0"/>
              </a:rPr>
              <a:t>.   </a:t>
            </a:r>
          </a:p>
          <a:p>
            <a:pPr marL="457200" lvl="1">
              <a:lnSpc>
                <a:spcPct val="107000"/>
              </a:lnSpc>
              <a:spcBef>
                <a:spcPts val="0"/>
              </a:spcBef>
              <a:spcAft>
                <a:spcPts val="600"/>
              </a:spcAft>
              <a:tabLst>
                <a:tab pos="482600" algn="l"/>
              </a:tabLst>
            </a:pPr>
            <a:r>
              <a:rPr lang="en-US" sz="1800" dirty="0">
                <a:effectLst/>
                <a:ea typeface="Calibri" panose="020F0502020204030204" pitchFamily="34" charset="0"/>
                <a:cs typeface="Calibri" panose="020F0502020204030204" pitchFamily="34" charset="0"/>
              </a:rPr>
              <a:t>There are NO CHANGES for 2024 on which cases are reportable.</a:t>
            </a:r>
          </a:p>
          <a:p>
            <a:pPr marL="0" marR="0" indent="0">
              <a:lnSpc>
                <a:spcPct val="107000"/>
              </a:lnSpc>
              <a:spcBef>
                <a:spcPts val="0"/>
              </a:spcBef>
              <a:spcAft>
                <a:spcPts val="600"/>
              </a:spcAft>
              <a:buNone/>
              <a:tabLst>
                <a:tab pos="482600" algn="l"/>
              </a:tabLst>
            </a:pPr>
            <a:endParaRPr lang="en-US" sz="20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ea typeface="Calibri" panose="020F0502020204030204" pitchFamily="34" charset="0"/>
                <a:cs typeface="Calibri" panose="020F0502020204030204" pitchFamily="34" charset="0"/>
              </a:rPr>
              <a:t>The</a:t>
            </a:r>
            <a:r>
              <a:rPr lang="en-US" sz="2000" dirty="0">
                <a:effectLst/>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CCR will continue </a:t>
            </a:r>
            <a:r>
              <a:rPr lang="en-US" sz="2000" dirty="0">
                <a:effectLst/>
                <a:ea typeface="Calibri" panose="020F0502020204030204" pitchFamily="34" charset="0"/>
                <a:cs typeface="Times New Roman" panose="02020603050405020304" pitchFamily="18" charset="0"/>
              </a:rPr>
              <a:t>to monitor the value of non-analytic case reporting and will adjust requirements in the future should something change.   </a:t>
            </a:r>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3D37A70E-F1C9-2492-FBC7-79DC701859C8}"/>
              </a:ext>
            </a:extLst>
          </p:cNvPr>
          <p:cNvSpPr>
            <a:spLocks noGrp="1"/>
          </p:cNvSpPr>
          <p:nvPr>
            <p:ph type="sldNum" sz="quarter" idx="12"/>
          </p:nvPr>
        </p:nvSpPr>
        <p:spPr/>
        <p:txBody>
          <a:bodyPr/>
          <a:lstStyle/>
          <a:p>
            <a:fld id="{8D7C473F-4F02-4DA9-B830-E335CF04CDD5}" type="slidenum">
              <a:rPr lang="en-US" smtClean="0"/>
              <a:t>8</a:t>
            </a:fld>
            <a:endParaRPr lang="en-US"/>
          </a:p>
        </p:txBody>
      </p:sp>
      <p:pic>
        <p:nvPicPr>
          <p:cNvPr id="5" name="Recorded Sound">
            <a:hlinkClick r:id="" action="ppaction://media"/>
            <a:extLst>
              <a:ext uri="{FF2B5EF4-FFF2-40B4-BE49-F238E27FC236}">
                <a16:creationId xmlns:a16="http://schemas.microsoft.com/office/drawing/2014/main" id="{3C437B45-2F41-23DF-1659-940B1A8B371A}"/>
              </a:ext>
            </a:extLst>
          </p:cNvPr>
          <p:cNvPicPr>
            <a:picLocks noChangeAspect="1"/>
          </p:cNvPicPr>
          <p:nvPr>
            <a:audioFile r:link="rId1"/>
            <p:extLst>
              <p:ext uri="{DAA4B4D4-6D71-4841-9C94-3DE7FCFB9230}">
                <p14:media xmlns:p14="http://schemas.microsoft.com/office/powerpoint/2010/main" r:embed="rId2">
                  <p14:trim st="5013" end="1242.1632"/>
                </p14:media>
              </p:ext>
            </p:extLst>
          </p:nvPr>
        </p:nvPicPr>
        <p:blipFill>
          <a:blip r:embed="rId6"/>
          <a:stretch>
            <a:fillRect/>
          </a:stretch>
        </p:blipFill>
        <p:spPr>
          <a:xfrm>
            <a:off x="10296642" y="5545801"/>
            <a:ext cx="487363" cy="487363"/>
          </a:xfrm>
          <a:prstGeom prst="rect">
            <a:avLst/>
          </a:prstGeom>
        </p:spPr>
      </p:pic>
    </p:spTree>
    <p:extLst>
      <p:ext uri="{BB962C8B-B14F-4D97-AF65-F5344CB8AC3E}">
        <p14:creationId xmlns:p14="http://schemas.microsoft.com/office/powerpoint/2010/main" val="1343052392"/>
      </p:ext>
    </p:extLst>
  </p:cSld>
  <p:clrMapOvr>
    <a:masterClrMapping/>
  </p:clrMapOvr>
  <mc:AlternateContent xmlns:mc="http://schemas.openxmlformats.org/markup-compatibility/2006" xmlns:p14="http://schemas.microsoft.com/office/powerpoint/2010/main">
    <mc:Choice Requires="p14">
      <p:transition spd="slow" p14:dur="2000" advTm="36518"/>
    </mc:Choice>
    <mc:Fallback xmlns="">
      <p:transition spd="slow" advTm="3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34" name="Picture 33" descr="Magnifying glass showing decling performance">
            <a:extLst>
              <a:ext uri="{FF2B5EF4-FFF2-40B4-BE49-F238E27FC236}">
                <a16:creationId xmlns:a16="http://schemas.microsoft.com/office/drawing/2014/main" id="{C781934D-9840-B7F3-09E6-70C8ED9BDA2E}"/>
              </a:ext>
            </a:extLst>
          </p:cNvPr>
          <p:cNvPicPr>
            <a:picLocks noChangeAspect="1"/>
          </p:cNvPicPr>
          <p:nvPr/>
        </p:nvPicPr>
        <p:blipFill rotWithShape="1">
          <a:blip r:embed="rId6">
            <a:duotone>
              <a:schemeClr val="bg2">
                <a:shade val="45000"/>
                <a:satMod val="135000"/>
              </a:schemeClr>
              <a:prstClr val="white"/>
            </a:duotone>
            <a:alphaModFix amt="21000"/>
          </a:blip>
          <a:srcRect t="1220" b="14510"/>
          <a:stretch/>
        </p:blipFill>
        <p:spPr>
          <a:xfrm>
            <a:off x="20" y="10"/>
            <a:ext cx="12191980" cy="6857990"/>
          </a:xfrm>
          <a:prstGeom prst="rect">
            <a:avLst/>
          </a:prstGeom>
        </p:spPr>
      </p:pic>
      <p:sp>
        <p:nvSpPr>
          <p:cNvPr id="2" name="Title 1">
            <a:extLst>
              <a:ext uri="{FF2B5EF4-FFF2-40B4-BE49-F238E27FC236}">
                <a16:creationId xmlns:a16="http://schemas.microsoft.com/office/drawing/2014/main" id="{4FCAFEC2-A461-4BD5-6F84-7A33D38D1C65}"/>
              </a:ext>
            </a:extLst>
          </p:cNvPr>
          <p:cNvSpPr>
            <a:spLocks noGrp="1"/>
          </p:cNvSpPr>
          <p:nvPr>
            <p:ph type="title"/>
          </p:nvPr>
        </p:nvSpPr>
        <p:spPr/>
        <p:txBody>
          <a:bodyPr>
            <a:normAutofit fontScale="90000"/>
          </a:bodyPr>
          <a:lstStyle/>
          <a:p>
            <a:r>
              <a:rPr lang="en-US" dirty="0"/>
              <a:t>CCR Reportability Guide (Section II.1._)</a:t>
            </a:r>
          </a:p>
        </p:txBody>
      </p:sp>
      <p:sp>
        <p:nvSpPr>
          <p:cNvPr id="3" name="Content Placeholder 2">
            <a:extLst>
              <a:ext uri="{FF2B5EF4-FFF2-40B4-BE49-F238E27FC236}">
                <a16:creationId xmlns:a16="http://schemas.microsoft.com/office/drawing/2014/main" id="{16106040-53F6-4A20-A7C2-BC17BDFAA781}"/>
              </a:ext>
            </a:extLst>
          </p:cNvPr>
          <p:cNvSpPr>
            <a:spLocks noGrp="1"/>
          </p:cNvSpPr>
          <p:nvPr>
            <p:ph idx="1"/>
          </p:nvPr>
        </p:nvSpPr>
        <p:spPr/>
        <p:txBody>
          <a:bodyPr>
            <a:normAutofit/>
          </a:bodyPr>
          <a:lstStyle/>
          <a:p>
            <a:r>
              <a:rPr lang="en-US" sz="2000" dirty="0"/>
              <a:t>Updated to reflect ICD-O-3.2 changes for 2024</a:t>
            </a:r>
          </a:p>
          <a:p>
            <a:endParaRPr lang="en-US" sz="2000" dirty="0"/>
          </a:p>
          <a:p>
            <a:r>
              <a:rPr lang="en-US" sz="2000" dirty="0"/>
              <a:t>More </a:t>
            </a:r>
            <a:r>
              <a:rPr lang="en-US" sz="2000" u="sng" dirty="0"/>
              <a:t>examples</a:t>
            </a:r>
            <a:r>
              <a:rPr lang="en-US" sz="2000" dirty="0"/>
              <a:t> of reportable diagnoses have been added to the section to better align with the SEER Manual.</a:t>
            </a:r>
          </a:p>
          <a:p>
            <a:pPr lvl="1"/>
            <a:r>
              <a:rPr lang="en-US" sz="1800" dirty="0"/>
              <a:t>These are </a:t>
            </a:r>
            <a:r>
              <a:rPr lang="en-US" sz="1800" b="1" dirty="0"/>
              <a:t>NOT</a:t>
            </a:r>
            <a:r>
              <a:rPr lang="en-US" sz="1800" dirty="0"/>
              <a:t> newly reportable.</a:t>
            </a:r>
          </a:p>
          <a:p>
            <a:pPr lvl="1"/>
            <a:r>
              <a:rPr lang="en-US" sz="1800" dirty="0"/>
              <a:t>They have been added to provide clarification on terms/diagnoses that are frequently questioned by registrars.</a:t>
            </a:r>
          </a:p>
        </p:txBody>
      </p:sp>
      <p:sp>
        <p:nvSpPr>
          <p:cNvPr id="4" name="Slide Number Placeholder 3">
            <a:extLst>
              <a:ext uri="{FF2B5EF4-FFF2-40B4-BE49-F238E27FC236}">
                <a16:creationId xmlns:a16="http://schemas.microsoft.com/office/drawing/2014/main" id="{9119D1D3-7CEA-AEE5-B399-EC836FDBB4BA}"/>
              </a:ext>
            </a:extLst>
          </p:cNvPr>
          <p:cNvSpPr>
            <a:spLocks noGrp="1"/>
          </p:cNvSpPr>
          <p:nvPr>
            <p:ph type="sldNum" sz="quarter" idx="12"/>
          </p:nvPr>
        </p:nvSpPr>
        <p:spPr/>
        <p:txBody>
          <a:bodyPr/>
          <a:lstStyle/>
          <a:p>
            <a:fld id="{8D7C473F-4F02-4DA9-B830-E335CF04CDD5}" type="slidenum">
              <a:rPr lang="en-US" smtClean="0"/>
              <a:t>9</a:t>
            </a:fld>
            <a:endParaRPr lang="en-US"/>
          </a:p>
        </p:txBody>
      </p:sp>
      <p:pic>
        <p:nvPicPr>
          <p:cNvPr id="5" name="Recorded Sound">
            <a:hlinkClick r:id="" action="ppaction://media"/>
            <a:extLst>
              <a:ext uri="{FF2B5EF4-FFF2-40B4-BE49-F238E27FC236}">
                <a16:creationId xmlns:a16="http://schemas.microsoft.com/office/drawing/2014/main" id="{B1B86E9F-3318-6E9F-665E-8E27C1073592}"/>
              </a:ext>
            </a:extLst>
          </p:cNvPr>
          <p:cNvPicPr>
            <a:picLocks noChangeAspect="1"/>
          </p:cNvPicPr>
          <p:nvPr>
            <a:audioFile r:link="rId1"/>
            <p:extLst>
              <p:ext uri="{DAA4B4D4-6D71-4841-9C94-3DE7FCFB9230}">
                <p14:media xmlns:p14="http://schemas.microsoft.com/office/powerpoint/2010/main" r:embed="rId2">
                  <p14:trim st="4525" end="1144.6099"/>
                </p14:media>
              </p:ext>
            </p:extLst>
          </p:nvPr>
        </p:nvPicPr>
        <p:blipFill>
          <a:blip r:embed="rId7"/>
          <a:stretch>
            <a:fillRect/>
          </a:stretch>
        </p:blipFill>
        <p:spPr>
          <a:xfrm>
            <a:off x="10527957" y="5776118"/>
            <a:ext cx="487363" cy="487363"/>
          </a:xfrm>
          <a:prstGeom prst="rect">
            <a:avLst/>
          </a:prstGeom>
        </p:spPr>
      </p:pic>
    </p:spTree>
    <p:extLst>
      <p:ext uri="{BB962C8B-B14F-4D97-AF65-F5344CB8AC3E}">
        <p14:creationId xmlns:p14="http://schemas.microsoft.com/office/powerpoint/2010/main" val="2981963579"/>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11065</TotalTime>
  <Words>6199</Words>
  <Application>Microsoft Office PowerPoint</Application>
  <PresentationFormat>Widescreen</PresentationFormat>
  <Paragraphs>669</Paragraphs>
  <Slides>60</Slides>
  <Notes>60</Notes>
  <HiddenSlides>0</HiddenSlides>
  <MMClips>63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Aptos</vt:lpstr>
      <vt:lpstr>Arial</vt:lpstr>
      <vt:lpstr>Calibri</vt:lpstr>
      <vt:lpstr>Century Gothic</vt:lpstr>
      <vt:lpstr>Symbol</vt:lpstr>
      <vt:lpstr>Times New Roman</vt:lpstr>
      <vt:lpstr>Wingdings</vt:lpstr>
      <vt:lpstr>Wingdings 3</vt:lpstr>
      <vt:lpstr>Ion Boardroom</vt:lpstr>
      <vt:lpstr>2024 Data Changes</vt:lpstr>
      <vt:lpstr>Topics</vt:lpstr>
      <vt:lpstr>CCR Volume 1</vt:lpstr>
      <vt:lpstr>Changes Specific to California</vt:lpstr>
      <vt:lpstr>CCR Expectations – Collecting Information for Cases Diagnosed and Treated Elsewhere</vt:lpstr>
      <vt:lpstr>CCR Expectations – Collecting Information for Cases Diagnosed and Treated Elsewhere</vt:lpstr>
      <vt:lpstr>CCR Expectations – Collecting Information for Cases Diagnosed and Treated Elsewhere</vt:lpstr>
      <vt:lpstr>CCR Expectations – Collecting Information for Cases Diagnosed and Treated Elsewhere</vt:lpstr>
      <vt:lpstr>CCR Reportability Guide (Section II.1._)</vt:lpstr>
      <vt:lpstr>Text Documentation Guidelines</vt:lpstr>
      <vt:lpstr>Text Documentation Guidelines</vt:lpstr>
      <vt:lpstr>Text Documentation Guidelines</vt:lpstr>
      <vt:lpstr>Scope of Regional LN Surgery Text and Codes</vt:lpstr>
      <vt:lpstr>Scope of Regional LN Surgery Text and Codes</vt:lpstr>
      <vt:lpstr>Scope of Regional LN Surgery Text and Codes</vt:lpstr>
      <vt:lpstr>PowerPoint Presentation</vt:lpstr>
      <vt:lpstr>New and Deleted Sections in Volume 1</vt:lpstr>
      <vt:lpstr>Visual Editing / Accuracy Rates</vt:lpstr>
      <vt:lpstr>Major Standard Setter Changes</vt:lpstr>
      <vt:lpstr>No major changes to the following…</vt:lpstr>
      <vt:lpstr>ICD-O-3.2 Updates for 2024 (Highlights)</vt:lpstr>
      <vt:lpstr>ICD-O-3.2 Updates for 2024 (Highlights)</vt:lpstr>
      <vt:lpstr>ICD-O-3.2 Updates for 2024 (Highlights)</vt:lpstr>
      <vt:lpstr>SEER Site/Histology Validation List</vt:lpstr>
      <vt:lpstr>New/Revised Data Items</vt:lpstr>
      <vt:lpstr>New/Revised Data Items Effective 1/1/2024</vt:lpstr>
      <vt:lpstr>Brain Primary Tumor Location – New Data Item</vt:lpstr>
      <vt:lpstr>Changes to SEER Site Specific Factor 1</vt:lpstr>
      <vt:lpstr>Changes to Brain Molecular Markers</vt:lpstr>
      <vt:lpstr>Staging Updates</vt:lpstr>
      <vt:lpstr>New AJCC Version 9 Protocols for 2024</vt:lpstr>
      <vt:lpstr>Extent of Disease (EOD) Updates</vt:lpstr>
      <vt:lpstr>Impact on Site/Histology Combinations</vt:lpstr>
      <vt:lpstr>Summary Stage 2018 Updates</vt:lpstr>
      <vt:lpstr>Friendly Reminder….</vt:lpstr>
      <vt:lpstr>Surgery Code Updates for 2024</vt:lpstr>
      <vt:lpstr>Surgery Code Updates for 2024</vt:lpstr>
      <vt:lpstr>Colon Surgery Code Changes</vt:lpstr>
      <vt:lpstr>PowerPoint Presentation</vt:lpstr>
      <vt:lpstr>PowerPoint Presentation</vt:lpstr>
      <vt:lpstr>PowerPoint Presentation</vt:lpstr>
      <vt:lpstr>PowerPoint Presentation</vt:lpstr>
      <vt:lpstr>PowerPoint Presentation</vt:lpstr>
      <vt:lpstr>PowerPoint Presentation</vt:lpstr>
      <vt:lpstr>Pancreas Surgery Code Changes</vt:lpstr>
      <vt:lpstr>PowerPoint Presentation</vt:lpstr>
      <vt:lpstr>Lung Surgery Code Changes</vt:lpstr>
      <vt:lpstr>PowerPoint Presentation</vt:lpstr>
      <vt:lpstr>Thyroid Surgery Code Changes</vt:lpstr>
      <vt:lpstr>Breast Surgery Code Changes</vt:lpstr>
      <vt:lpstr>Breast Surgery Code Changes</vt:lpstr>
      <vt:lpstr>PowerPoint Presentation</vt:lpstr>
      <vt:lpstr>Breast Surgery Code Changes</vt:lpstr>
      <vt:lpstr>PowerPoint Presentation</vt:lpstr>
      <vt:lpstr>PowerPoint Presentation</vt:lpstr>
      <vt:lpstr>PowerPoint Presentation</vt:lpstr>
      <vt:lpstr>Breast Reconstruction – New Data Item</vt:lpstr>
      <vt:lpstr>PowerPoint Presentation</vt:lpstr>
      <vt:lpstr>Breast Reconstruction – New Data Item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Data Changes</dc:title>
  <dc:creator>Janine Smith</dc:creator>
  <cp:lastModifiedBy>Janine Smith</cp:lastModifiedBy>
  <cp:revision>2</cp:revision>
  <dcterms:created xsi:type="dcterms:W3CDTF">2024-04-26T23:16:53Z</dcterms:created>
  <dcterms:modified xsi:type="dcterms:W3CDTF">2024-08-01T19:32:27Z</dcterms:modified>
</cp:coreProperties>
</file>